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13-дәріс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108960"/>
            <a:ext cx="10972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 i="0">
                <a:solidFill>
                  <a:srgbClr val="FFFFFF"/>
                </a:solidFill>
                <a:latin typeface="Arial"/>
              </a:rPr>
              <a:t>Қоректендіргіш пен қабылдағыштың фазаларының</a:t>
            </a:r>
            <a:br/>
            <a:r>
              <a:rPr sz="2500" b="1" i="0">
                <a:solidFill>
                  <a:srgbClr val="FFFFFF"/>
                </a:solidFill>
                <a:latin typeface="Arial"/>
              </a:rPr>
              <a:t>үшбұрыш сұлбасы бойынша жалғануы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Үшбұрыш (Δ) сұлбасының құрылымы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Қоректендіргіш фазаларын Δ жалғау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Қабылдағыш фазаларын Δ жалғау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және сызықтық кернеулер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және сызықтық токтар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Симметриялы Δ жүктемесі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 фазалы қуат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Есептеу мысалы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Үшбұрыш (Δ) сұлбасының құрылымы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Үшбұрыш сұлбасында үш фазаның әрқайсысының соңы келесі фазаның басымен жалғанып, тұйық үш түйінді контур түзіледі.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ҮШ ТҮЙІН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A, B және C сызықтық өткізгіштері үш түйінге қосылады.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БЕЙТАРАП ЖОҚ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Δ сұлбасында бейтарап өткізгіш қолданылмайды.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574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488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ТҰЙЫҚ КОНТУР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963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Үш фаза өзара тізбектей тұйық сақина құрайды.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Δ белгісі сұлбаның геометриялық пішіні үшбұрышқа ұқсайтындықтан қолданылады.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Қоректендіргіш фазаларын үшбұрышша жалғау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Үш фазалы қоректендіргіштің орамаларын Δ сұлбасы бойынша жалғағанда әр фазаның соңы келесі фазаның басымен дұрыс фазалық реттілікте қосылады.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ДҰРЫС ЖАЛҒАУ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Фазалық ЭҚК векторлары тұйық контурда өзара үйлесімді бағытталады.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Қоректендіргіштің фазалық кернеуі сызықтық кернеуге тең.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МАҢЫЗДЫ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Орамаларды қате бағытта жалғау үлкен теңестіруші токтардың пайда болуына әкелуі мүмкін.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4572000"/>
            <a:ext cx="8503920" cy="6858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11680" y="4645152"/>
            <a:ext cx="81381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Симметриялы жүйеде: Ē_AB + Ē_BC + Ē_CA = 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Қабылдағыш фазаларын үшбұрышша жалғау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Қабылдағыштың үш фазалық кедергісі Z_AB, Z_BC және Z_CA тікелей A–B, B–C және C–A сызықтарының арасына қосылады.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AB ФАЗАСЫ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Z_AB кернеуі U_AB-ға тең.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BC ФАЗАСЫ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Z_BC кернеуі U_BC-ға тең.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CA ФАЗАСЫ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Z_CA кернеуі U_CA-ға тең.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Сондықтан Δ жалғауда қабылдағыштың әр фазасына толық сызықтық кернеу түседі.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Фазалық және сызықтық кернеулер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Үшбұрыш сұлбасында әр фазалық элемент екі сызықтық өткізгіштің арасына тікелей қосылған.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1783080"/>
            <a:ext cx="813816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94560" y="1874519"/>
            <a:ext cx="77724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Uл = Uф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U_AB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AB фазасының кернеуі.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U_BC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BC фазасының кернеуі.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U_CA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CA фазасының кернеуі.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30352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1F3766"/>
                </a:solidFill>
                <a:latin typeface="Arial"/>
              </a:rPr>
              <a:t>Симметриялы жүйеде үш сызықтық кернеудің модульдері тең және өзара 120° ығысқан.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Фазалық және сызықтық токтар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Сызықтық ток әр түйінде екі фазалық токтың векторлық айырымы ретінде анықталады.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783080"/>
            <a:ext cx="1065276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74519"/>
            <a:ext cx="102870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Ī_A = Ī_AB − Ī_CA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4290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СИММЕТРИЯЛЫ 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38679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Iл = √3·Iф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ФАЗАЛЫҚ ТОК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Iф = Uф/|Zф|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ФАЗАЛЫҚ ЫҒЫСУ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Сызықтық ток сәйкес фазалық токтан 30°-қа ығысқан.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Симметриялы үшбұрыш жүктемесі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Егер үш фазаның комплекстік кедергілері бірдей болса, Δ жүктемесі симметриялы деп аталады.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1783080"/>
            <a:ext cx="832104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03120" y="1856231"/>
            <a:ext cx="7955279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Z_AB = Z_BC = Z_CA = Zф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3756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4290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КЕРНЕУЛЕР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77647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U_AB = U_BC = U_CA = Uл (модульдері).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33756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4290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ФАЗАЛЫҚ ТОКТАР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77647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Модульдері тең және 120° ығысқан.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33756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4290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СЫЗЫҚТЫҚ ТОКТАР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77647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Модульдері тең: Iл = √3Iф.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Δ тізбегін есептеу алгоритмі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Сызықтық кернеуді Uл анықтау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Δ үшін Uф = Uл деп қабылдау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Iф = Uф/Zф фазалық токтарын есептеу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Сызықтық токтарды векторлық айырыммен табу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Симметриялы режимде Iл = √3Iф қолдану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80" b="0" i="0">
                <a:solidFill>
                  <a:srgbClr val="1F3766"/>
                </a:solidFill>
                <a:latin typeface="Arial"/>
              </a:rPr>
              <a:t>P, Q, S және cosφ қуаттарын есептеу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Үшбұрыш сұлбасындағы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Симметриялы үш фазалы Δ жүктемесі үшін жалпы қуат фазалық немесе сызықтық шамалар арқылы есептеледі.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3UфIф cosφ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P = √3UлIл cosφ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3UфIф sinφ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 = √3UлIл sinφ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3UфIф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S = √3UлIл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Δ сұлбасында Uф = Uл болғандықтан, фазалық жүктемеге толық желілік кернеу беріледі.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Жұлдызша және үшбұрышша жалғауды салыстыру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5349240" cy="3886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502005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ЖҰЛДЫЗША (Y)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5020055" cy="3374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Uф = Uл/√3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Iл = Iф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Фазалық кернеу төмен.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Бейтарап нүкте болуы мүмкін.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Іске қосу тогын азайту үшін қозғалтқыштарда қолданылуы мүмкін.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234440"/>
            <a:ext cx="5349240" cy="3886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1" y="1325880"/>
            <a:ext cx="502005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ҮШБҰРЫШША (Δ)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73352"/>
            <a:ext cx="5020055" cy="3374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Uф = Uл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Iл = √3Iф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Фазаға толық сызықтық кернеу түседі.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Бейтарап нүкте жоқ.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Қозғалтқыштың номиналдық жұмыс режимінде жиі қолданылады.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960120"/>
            <a:ext cx="3657600" cy="25146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1051560"/>
            <a:ext cx="33284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99032"/>
            <a:ext cx="3328416" cy="20025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Симметриялы Δ жүктемесі: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Uл = 400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|Zф| = 20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cosφ = 0.8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987552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Фазалық кернеу: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2588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Uф = Uл = 400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1920240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Фазалық ток: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258568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Iф = 400/20 = 20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2852928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Сызықтық ток: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191256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Iл = √3·20 ≈ 34.64 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785615"/>
            <a:ext cx="6583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4) Активті қуат: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4123944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20" b="1" i="0">
                <a:solidFill>
                  <a:srgbClr val="1F3766"/>
                </a:solidFill>
                <a:latin typeface="Arial"/>
              </a:rPr>
              <a:t>P = √3·400·34.64·0.8 ≈ 19.2 kW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0120" y="4983480"/>
            <a:ext cx="10241280" cy="658368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5038344"/>
            <a:ext cx="9875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D8246"/>
                </a:solidFill>
                <a:latin typeface="Arial"/>
              </a:rPr>
              <a:t>Нәтиже: Uф = 400 V, Iф = 20 A, Iл ≈ 34.64 A, P ≈ 19.2 kW.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5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13-дәріс · Үшбұрыш сұлбасы бойынша жалғану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Үшбұрыш сұлбасы қалай құрылады?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Қоректендіргіш орамаларын Δ жалғауда нені ескеру қажет?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Қабылдағыштың фазалық кернеуі сызықтық кернеумен қалай байланысады?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Δ жалғауда фазалық және сызықтық токтар арасында қандай қатынас бар?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Сызықтық ток фазалық токтардан қалай анықталады?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Симметриялы Δ жүктемесінің шарты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Үш фазалы активті қуат қалай есептеледі?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90" b="0" i="0">
                <a:solidFill>
                  <a:srgbClr val="FFFFFF"/>
                </a:solidFill>
                <a:latin typeface="Arial"/>
              </a:rPr>
              <a:t>✓  Үшбұрыш сұлбасында қоректендіргіш немесе қабылдағыш фазалары тұйық үш түйінді контур түрінде жалғанады.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90" b="0" i="0">
                <a:solidFill>
                  <a:srgbClr val="FFFFFF"/>
                </a:solidFill>
                <a:latin typeface="Arial"/>
              </a:rPr>
              <a:t>✓  Δ жалғауда фазалық кернеу сызықтық кернеуге тең: Uф = Uл.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90" b="0" i="0">
                <a:solidFill>
                  <a:srgbClr val="FFFFFF"/>
                </a:solidFill>
                <a:latin typeface="Arial"/>
              </a:rPr>
              <a:t>✓  Симметриялы режимде сызықтық ток фазалық токтан √3 есе үлкен: Iл = √3Iф.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90" b="0" i="0">
                <a:solidFill>
                  <a:srgbClr val="FFFFFF"/>
                </a:solidFill>
                <a:latin typeface="Arial"/>
              </a:rPr>
              <a:t>✓  Сызықтық ток әр түйінде екі фазалық токтың векторлық айырымы ретінде қалыптасады.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90" b="0" i="0">
                <a:solidFill>
                  <a:srgbClr val="FFFFFF"/>
                </a:solidFill>
                <a:latin typeface="Arial"/>
              </a:rPr>
              <a:t>✓  Үш фазалы Δ жүктемесінің қуаты P = √3UлIлcosφ, Q = √3UлIлsinφ және S = √3UлIл формулаларымен есептеледі.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1" i="0">
                <a:solidFill>
                  <a:srgbClr val="DCE4F5"/>
                </a:solidFill>
                <a:latin typeface="Arial"/>
              </a:rPr>
              <a:t>Силлабус: 13-дәріс — «Қоректендіргіш пен қабылдағыштың фазаларының үшбұрыш сұлбасы бойынша жалғануы».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13-дәріс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