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29968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7004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14-дәріс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971800"/>
            <a:ext cx="1133856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50" b="1" i="0">
                <a:solidFill>
                  <a:srgbClr val="FFFFFF"/>
                </a:solidFill>
                <a:latin typeface="Arial"/>
              </a:rPr>
              <a:t>Нөлдік сымсыз жұлдызша сұлбасы бойынша жалғанған үш фазалы тізбектегі симметриялы емес режим.</a:t>
            </a:r>
            <a:br/>
            <a:r>
              <a:rPr sz="2050" b="1" i="0">
                <a:solidFill>
                  <a:srgbClr val="FFFFFF"/>
                </a:solidFill>
                <a:latin typeface="Arial"/>
              </a:rPr>
              <a:t>Үш фазалы тізбектердің қуаттары. Периодтық синусоидалық емес ток тізбектері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Нөлдік сымсыз жұлдызша тізбек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Симметриялы емес жүктеме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Бейтарап нүктенің ығысуы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кернеулер мен токтарды анықтау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 фазалы тізбектің активті қуаты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Реактивті және толық қуат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Синусоидалық емес периодтық шамалар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Гармоникалық құрам және әсерлік мән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Нөлдік сымсыз жұлдызша тізбек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Үш сымды жұлдызша тізбекте қорек көзінің N бейтарап нүктесі мен жүктеменің n бейтарап нүктесі өткізгішпен қосылмайды.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ҮШ СЫМ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A, B және C сызықтық өткізгіштері ғана қолданылады.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БЕЙТАРАП СЫМ ЖОҚ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N және n нүктелері электрлік байланыспаған.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САЛДАРЫ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Жүктеме симметриялы емес болса, n нүктесінің потенциалы өзгереді.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Симметриялы жүктемеде фазалық кернеулер тең, ал симметрия бұзылғанда олардың мәндері қайта бөлінеді.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Симметриялы емес жүктеме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Жүктеме фазаларының комплекстік кедергілері бірдей болмаса, үш фазалы режим симметриялы емес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783080"/>
            <a:ext cx="8503920" cy="7315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856231"/>
            <a:ext cx="8138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Z_A ≠ Z_B ≠ Z_C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ТОКТАР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I_A, I_B және I_C модульдері мен фазалары әртүрлі болады.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КЕРНЕУЛЕР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Жүктеме фазаларындағы кернеулер симметриялы болмайды.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192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БЕЙТАРАП НҮКТЕ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n нүктесі N-ге қатысты ығысады.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Бейтарап нүктенің ығысу кернеуі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Нөлдік сым болмаған кезде жүктеменің n бейтарап нүктесінің потенциалы фазалық өткізгіштіктерге байланысты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737360"/>
            <a:ext cx="10744200" cy="10515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37844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50" b="1" i="0">
                <a:solidFill>
                  <a:srgbClr val="FFFFFF"/>
                </a:solidFill>
                <a:latin typeface="Arial"/>
              </a:rPr>
              <a:t>Ū_Nn = (Ū_AN·Y_A + Ū_BN·Y_B + Ū_CN·Y_C) / (Y_A + Y_B + Y_C)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Y_A, Y_B, Y_C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Жүктеме фазаларының комплекстік өткізгіштіктері.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Ū_Nn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Бейтарап нүктелер арасындағы ығысу кернеуі.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D8246"/>
                </a:solidFill>
                <a:latin typeface="Arial"/>
              </a:rPr>
              <a:t>СИММЕТРИЯ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Y_A = Y_B = Y_C болса, Ū_Nn = 0.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Жүктеме фазаларындағы кернеулер мен токтар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50" b="0" i="0">
                <a:solidFill>
                  <a:srgbClr val="5C697D"/>
                </a:solidFill>
                <a:latin typeface="Arial"/>
              </a:rPr>
              <a:t>Бейтарап нүкте ығысқаннан кейін әр жүктеме фазасындағы нақты кернеу қорек көзінің фазалық кернеуі мен ығысу кернеуінің векторлық айырымы арқылы табылады.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A ФАЗАСЫ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Ū_An = Ū_AN − Ū_Nn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Ī_A = Ū_An/Z_A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B ФАЗАСЫ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Ū_Bn = Ū_BN − Ū_Nn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Ī_B = Ū_Bn/Z_B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C ФАЗАСЫ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Ū_Cn = Ū_CN − Ū_Nn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Ī_C = Ū_Cn/Z_C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20240" y="4572000"/>
            <a:ext cx="8321040" cy="6858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03120" y="4645152"/>
            <a:ext cx="795527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Үш сымды жүйеде: Ī_A + Ī_B + Ī_C = 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Үш фазалы тізбектердің активті қуаты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Жалпы активті қуат барлық фазалардың активті қуаттарының қосындысына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80160" y="1783080"/>
            <a:ext cx="960120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874519"/>
            <a:ext cx="9235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P = P_A + P_B + P_C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ЖАЛПЫ ЖАҒДАЙ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2219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P_k = U_k I_k cosφ_k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3832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СИММЕТРИЯЛЫ ЖҮКТЕМЕ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2219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P = 3UфIф cosφ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3832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СЫЗЫҚТЫҚ ШАМАЛАР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2219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P = √3UлIл cosφ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Реактивті және толық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Q = Q_A + Q_B + Q_C</a:t>
            </a:r>
            <a:br/>
            <a:br/>
            <a:r>
              <a:rPr sz="1280" b="0" i="0">
                <a:solidFill>
                  <a:srgbClr val="5C697D"/>
                </a:solidFill>
                <a:latin typeface="Arial"/>
              </a:rPr>
              <a:t>Симметриялы режимде: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Q = √3UлIл sinφ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Симметриялы режимде: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S = √3UлIл</a:t>
            </a:r>
            <a:br/>
            <a:br/>
            <a:r>
              <a:rPr sz="1280" b="0" i="0">
                <a:solidFill>
                  <a:srgbClr val="5C697D"/>
                </a:solidFill>
                <a:latin typeface="Arial"/>
              </a:rPr>
              <a:t>S = √(P² + Q²)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ҚУАТ КОЭФФИЦИЕНТІ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cosφ = P/S</a:t>
            </a:r>
            <a:br/>
            <a:br/>
            <a:r>
              <a:rPr sz="1280" b="0" i="0">
                <a:solidFill>
                  <a:srgbClr val="5C697D"/>
                </a:solidFill>
                <a:latin typeface="Arial"/>
              </a:rPr>
              <a:t>Жүктеменің энергияны пайдалану тиімділігін сипаттайды.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43400"/>
            <a:ext cx="10698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Симметриялы емес режимде әр фазаның комплекстік қуатын жеке есептеп, кейін қосу дұрыс тәсіл болып табылады.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Периодтық синусоидалық емес токтар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Периодтық сигнал уақыт бойынша қайталанады, бірақ оның пішіні таза синусоида болмауы мүмкін. Мұндай сигналдар сызықтық емес жүктемелерде жиі пайда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МЫСАЛДАР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Тікбұрышты, импульстік, ара тісті және бұрмаланған токтар.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СЕБЕПТЕР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Түзеткіштер, импульстік қорек көздері, қуат электроникасы.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ТАЛДАУ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Күрделі периодтық сигнал гармоникалар қосындысы ретінде қарастырылады.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Негізгі мақсат — сигналдың негізгі гармоникасын және жоғары ретті гармоникаларын бағалау.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Фурье қатары және гармоникалар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50" b="0" i="0">
                <a:solidFill>
                  <a:srgbClr val="5C697D"/>
                </a:solidFill>
                <a:latin typeface="Arial"/>
              </a:rPr>
              <a:t>Периодтық синусоидалық емес шама тұрақты құраушы мен әртүрлі жиіліктегі синусоидалық гармоникалардың қосындысы түрінде өрнектеледі.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737360"/>
            <a:ext cx="1065276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28800"/>
            <a:ext cx="102870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x(t) = X₀ + Σ Xₖₘ sin(kωt + φₖ)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1-ГАРМОНИКА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Негізгі жиілік f.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k-ГАРМОНИКА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Жиілігі k·f болатын жоғары ретті құраушы.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СПЕКТР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Әр гармониканың амплитудасы мен фазасын көрсетеді.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Синусоидалық емес шаманың әсерлік мәні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50" b="0" i="0">
                <a:solidFill>
                  <a:srgbClr val="5C697D"/>
                </a:solidFill>
                <a:latin typeface="Arial"/>
              </a:rPr>
              <a:t>Әртүрлі гармоникалар өзара ортогонал болғандықтан, периодтық шаманың толық әсерлік мәні гармоникалардың әсерлік мәндерінің квадраттары арқылы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783080"/>
            <a:ext cx="85039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874519"/>
            <a:ext cx="8138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X = √(X₀² + X₁² + X₂² + …)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НЕГІЗГІ ГАРМОНИКА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X₁ — пайдалы негізгі жиіліктегі құраушы.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ЖОҒАРЫ ГАРМОНИКАЛАР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X₂, X₃, … сигнал пішінін бұрмалайды.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ӘСЕРІ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Қосымша қызу, шығын және электромагниттік кедергілер туғызуы мүмкін.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Есептік мысал: үш фазалы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5146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20025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Симметриялы үш фазалы жүктеме:</a:t>
            </a:r>
            <a:br/>
            <a:br/>
            <a:r>
              <a:rPr sz="1280" b="0" i="0">
                <a:solidFill>
                  <a:srgbClr val="5C697D"/>
                </a:solidFill>
                <a:latin typeface="Arial"/>
              </a:rPr>
              <a:t>Uл = 400 V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Iл = 20 A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cosφ = 0.8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05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Активті қуат: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716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P = √3·400·20·0.8 ≈ 11.09 kW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0574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sinφ: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42316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sinφ = √(1 − 0.8²) = 0.6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0632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Реактивті және толық қуат: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429000"/>
            <a:ext cx="6583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80" b="1" i="0">
                <a:solidFill>
                  <a:srgbClr val="1F3766"/>
                </a:solidFill>
                <a:latin typeface="Arial"/>
              </a:rPr>
              <a:t>Q = √3·400·20·0.6 ≈ 8.31 kvar</a:t>
            </a:r>
            <a:br/>
            <a:r>
              <a:rPr sz="1680" b="1" i="0">
                <a:solidFill>
                  <a:srgbClr val="1F3766"/>
                </a:solidFill>
                <a:latin typeface="Arial"/>
              </a:rPr>
              <a:t>S = √3·400·20 ≈ 13.86 kVA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892040"/>
            <a:ext cx="10241280" cy="73152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965192"/>
            <a:ext cx="987552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 b="1" i="0">
                <a:solidFill>
                  <a:srgbClr val="2D8246"/>
                </a:solidFill>
                <a:latin typeface="Arial"/>
              </a:rPr>
              <a:t>Тексеру: S ≈ √(P² + Q²) ≈ 13.86 kVA.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8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14-дәріс · Симметриялы емес режим, қуат және синусоидалық емес 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Нөлдік сымсыз жұлдызша тізбектің ерекшелігі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Симметриялы емес жүктеме қандай шартпен анықталады?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Бейтарап нүктенің ығысуы неге пайда болады?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Үш сымды жүйеде фазалық токтардың векторлық қосындысы неге тең?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Үш фазалы активті, реактивті және толық қуат қалай есептеледі?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Периодтық синусоидалық емес ток дегеніміз не?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90" b="0" i="0">
                <a:solidFill>
                  <a:srgbClr val="1F3766"/>
                </a:solidFill>
                <a:latin typeface="Arial"/>
              </a:rPr>
              <a:t>Гармоника дегеніміз не және жоғары гармоникалар қандай әсер туғызуы мүмкін?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FFFFFF"/>
                </a:solidFill>
                <a:latin typeface="Arial"/>
              </a:rPr>
              <a:t>✓  Нөлдік сымсыз жұлдызша тізбекте симметриялы емес жүктеме бейтарап нүктенің ығысуына және фазалық кернеулердің қайта бөлінуіне әкеледі.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FFFFFF"/>
                </a:solidFill>
                <a:latin typeface="Arial"/>
              </a:rPr>
              <a:t>✓  Үш сымды жүйеде фазалық токтардың векторлық қосындысы нөлге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FFFFFF"/>
                </a:solidFill>
                <a:latin typeface="Arial"/>
              </a:rPr>
              <a:t>✓  Үш фазалы тізбектің жалпы қуаты фазалар қуаттарының қосындысы ретінде анықталады; симметриялы режимде сызықтық шамаларға негізделген ықшам формулалар қолданылады.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FFFFFF"/>
                </a:solidFill>
                <a:latin typeface="Arial"/>
              </a:rPr>
              <a:t>✓  Периодтық синусоидалық емес токтар негізгі және жоғары ретті гармоникалардың қосындысы ретінде Фурье қатары арқылы талданады.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FFFFFF"/>
                </a:solidFill>
                <a:latin typeface="Arial"/>
              </a:rPr>
              <a:t>✓  Жоғары гармоникалар токтың әсерлік мәнін арттырып, жабдықтың қосымша қызуына, шығындарға және электромагниттік кедергілерге себеп болуы мүмкін.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696712"/>
            <a:ext cx="10972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80" b="1" i="0">
                <a:solidFill>
                  <a:srgbClr val="DCE4F5"/>
                </a:solidFill>
                <a:latin typeface="Arial"/>
              </a:rPr>
              <a:t>Силлабус: 14-дәріс — «Нөлдік сымсыз жұлдызша сұлбасы бойынша жалғанған үш фазалы тізбектегі симметриялы емес режим. Үш фазалы тізбектердің қуаттары. Периодтық синусоидалық емес ток тізбектері».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14-дәріс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