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29968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88336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15-дәріс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2999232"/>
            <a:ext cx="1133856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50" b="1" i="0">
                <a:solidFill>
                  <a:srgbClr val="FFFFFF"/>
                </a:solidFill>
                <a:latin typeface="Arial"/>
              </a:rPr>
              <a:t>Электротехникалық және микроэлектрондық жүйелерді модельдеу,</a:t>
            </a:r>
            <a:br/>
            <a:r>
              <a:rPr sz="2050" b="1" i="0">
                <a:solidFill>
                  <a:srgbClr val="FFFFFF"/>
                </a:solidFill>
                <a:latin typeface="Arial"/>
              </a:rPr>
              <a:t>диагностикалау және оңтайландыруда жасанды интеллект технологияларын қолдану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 технологияларының инженериядағы орны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Электротехникалық жүйелерді модельдеу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Микроэлектрондық сұлбаларды модельдеу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Деректерге негізделген модельдер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Ақауларды диагностикалау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Болжамды техникалық қызмет көрсету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Параметрлерді оңтайландыру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 нәтижелерін инженерлік верификациялау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Жасанды интеллект және инженерлік жүйелер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F3766"/>
                </a:solidFill>
                <a:latin typeface="Arial"/>
              </a:rPr>
              <a:t>Жасанды интеллект электрлік және электрондық жүйелерден алынған деректерді өңдеуге, заңдылықтарды анықтауға және инженерлік шешім қабылдауды қолдауға мүмкіндік береді.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МОДЕЛЬДЕУ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Жүйенің кіріс–шығыс байланысын бағалау және жұмыс режимдерін болжау.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ДИАГНОСТИКА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Қалыпты және ақаулы күйлерді деректер бойынша ажырату.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ОҢТАЙЛАНДЫРУ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Тиімді параметрлерді шектеулерді ескере отырып іздеу.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ЖИ физикалық заңдарды алмастырмайды: ол есептеу, деректер және модельдермен бірге қолданылатын инженерлік құрал.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Электротехникалық жүйелерді модельдеу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80" b="0" i="0">
                <a:solidFill>
                  <a:srgbClr val="5C697D"/>
                </a:solidFill>
                <a:latin typeface="Arial"/>
              </a:rPr>
              <a:t>Модельдеу кезінде электр тізбегінің немесе құрылғының күйі кернеу, ток, қуат, жиілік, температура және басқа параметрлер арқылы сипатталады.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ФИЗИКАЛЫҚ МОДЕЛЬ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Ом және Кирхгоф заңдары, дифференциалдық теңдеулер, эквиваленттік сұлбалар.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СИМУЛЯЦИЯ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Әртүрлі режимдерді қауіпсіз түрде есептеу және салыстыру.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ЖИ-МОДЕЛЬ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Өлшеу деректерінен күрделі тәуелділіктерді үйрену және болжам жасау.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Гибридтік тәсілде физикалық модель мен деректерге негізделген ЖИ моделі бір-бірін толықтырады.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Микроэлектрондық сұлбаларды модельдеу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50" b="0" i="0">
                <a:solidFill>
                  <a:srgbClr val="5C697D"/>
                </a:solidFill>
                <a:latin typeface="Arial"/>
              </a:rPr>
              <a:t>Микроэлектрондық сұлбаларда ЖИ компонент параметрлерін талдау, жұмыс режимдерін салыстыру және күрделі модельдердің есептеуін жеделдету үшін қолданылуы мүмкін.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КІРІС ДЕРЕКТЕРІ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Кернеу, ток, жиілік, температура, компонент параметрлері.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ТАЛДАУ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Жұмыс нүктесі, өтпелі үрдіс, жиіліктік сипаттама және қуат.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Параметрлерді таңдау, ауытқуды бағалау, ықтимал ақауды анықтау.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80" b="1" i="0">
                <a:solidFill>
                  <a:srgbClr val="BE3737"/>
                </a:solidFill>
                <a:latin typeface="Arial"/>
              </a:rPr>
              <a:t>ЖИ нәтижесі схемотехникалық симуляциямен, есеппен және компоненттердің техникалық құжаттамасымен тексеріледі.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Деректерге негізделген модель құру кезеңдері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Мақсатты анықтау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Деректерді жинау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Деректерді тазалау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Белгілерді таңдау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Модельді үйрету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Тестілеу және тексеру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62356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1F3766"/>
                </a:solidFill>
                <a:latin typeface="Arial"/>
              </a:rPr>
              <a:t>Сапалы деректер мен тәуелсіз тестілеу — сенімді ЖИ моделінің негізгі шарттары.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ЖИ көмегімен ақауларды диагностикалау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Диагностика мақсаты — өлшеу сигналдары мен есептелген белгілер бойынша жүйенің қалыпты күйін ақаулы күйден ажырату.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СИГНАЛДАР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Ток, кернеу, температура, діріл, қуат және спектрлік параметрлер.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БЕЛГІЛЕР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RMS, максимум, орташа мән, гармоникалар, тренд және ауытқу.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ШЕШІМ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Қалыпты режим, ескерту немесе белгілі бір ақау класы.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4572000"/>
            <a:ext cx="9418320" cy="73152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4645152"/>
            <a:ext cx="90525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 b="1" i="0">
                <a:solidFill>
                  <a:srgbClr val="FFFFFF"/>
                </a:solidFill>
                <a:latin typeface="Arial"/>
              </a:rPr>
              <a:t>Дерек → белгілер → ЖИ моделі → күйді бағалау → инженерлік шешім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Болжамды техникалық қызмет көрсету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Болжамды қызмет көрсету жабдық күйінің өзгерісін бақылап, ақау орын алғанға дейін қызмет көрсету қажеттілігін бағалауға бағытталған.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МОНИТОРИНГ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Параметрлер уақыт бойынша тұрақты өлшенеді.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ТРЕНДТІ ТАЛДАУ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ЖИ қалыпты күйден біртіндеп ауытқуды анықтайды.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ЖОСПАРЛАУ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Тексеру немесе жөндеу қажетті уақытқа жоспарланады.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Мақсат — жоспардан тыс тоқтауларды азайту және жабдықты тек қажет болған кезде қызмет көрсету.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Жүйе параметрлерін оңтайландыру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70" b="0" i="0">
                <a:solidFill>
                  <a:srgbClr val="5C697D"/>
                </a:solidFill>
                <a:latin typeface="Arial"/>
              </a:rPr>
              <a:t>Оңтайландыру кезінде мақсаттық функция ең жақсы мәнге жеткізіледі, ал техникалық және қауіпсіздік шектеулері міндетті түрде сақталады.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МАҚСАТТАР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Шығынды азайту, ПӘК-ті арттыру, температураны төмендету, сапаны жақсарту.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АЙНЫМАЛЫЛАР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R, L, C, жиілік, қорек кернеуі, басқару коэффициенттері.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ШЕКТЕУЛЕР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Ток, кернеу, қуат, температура және компоненттердің рұқсат етілген мәндері.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70916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ЖИ көптеген параметр комбинацияларын бағалап, перспективалы шешімдерді жылдам іздеуге көмектеседі.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Инженерлік ЖИ жұмыс процесі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Мәселені және физикалық шектеулерді анықтау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Өлшеу немесе симуляция деректерін дайындау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ЖИ моделін таңдау және үйрету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Тәуелсіз деректерде нәтижені тексеру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Физикалық заңдармен және симуляциямен салыстыру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40" b="0" i="0">
                <a:solidFill>
                  <a:srgbClr val="1F3766"/>
                </a:solidFill>
                <a:latin typeface="Arial"/>
              </a:rPr>
              <a:t>Тек тексерілген шешімді жүйеге енгізу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Мысал: қозғалтқыш күйін диагностикалау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651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2F54A2"/>
                </a:solidFill>
                <a:latin typeface="Arial"/>
              </a:rPr>
              <a:t>МІНДЕТ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21396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Үш фазалы қозғалтқыштың күйін ток сигналдары бойынша бағалау.</a:t>
            </a:r>
            <a:br/>
            <a:br/>
            <a:r>
              <a:rPr sz="1280" b="0" i="0">
                <a:solidFill>
                  <a:srgbClr val="5C697D"/>
                </a:solidFill>
                <a:latin typeface="Arial"/>
              </a:rPr>
              <a:t>Өлшеулер:</a:t>
            </a:r>
            <a:br/>
            <a:r>
              <a:rPr sz="1280" b="0" i="0">
                <a:solidFill>
                  <a:srgbClr val="5C697D"/>
                </a:solidFill>
                <a:latin typeface="Arial"/>
              </a:rPr>
              <a:t>I_A(t), I_B(t), I_C(t)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96012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Белгілерді есептеу: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07592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I_RMS, фазалар теңгерімсіздігі, спектр және гармоникалар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0574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ЖИ моделінің міндеті: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404872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Қалыпты режим мен аномалияны ажырату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15468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Инженерлік тексеру: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502152"/>
            <a:ext cx="658368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30" b="1" i="0">
                <a:solidFill>
                  <a:srgbClr val="1F3766"/>
                </a:solidFill>
                <a:latin typeface="Arial"/>
              </a:rPr>
              <a:t>Токтар симметриясын, қорек кернеуін, жүктемені және өлшеу қателігін тексеру.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892040"/>
            <a:ext cx="10332720" cy="73152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965192"/>
            <a:ext cx="99669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2D8246"/>
                </a:solidFill>
                <a:latin typeface="Arial"/>
              </a:rPr>
              <a:t>ЖИ аномалияны көрсете алады, бірақ ақаудың нақты себебін инженерлік диагностика растауы тиіс.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ЖИ қолданудың тәуекелдері және верификация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BE3737"/>
                </a:solidFill>
                <a:latin typeface="Arial"/>
              </a:rPr>
              <a:t>ДЕРЕКТЕР САПАСЫ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Қате, аз немесе біржақты деректер модель нәтижесін бұрмалайды.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C45E0A"/>
                </a:solidFill>
                <a:latin typeface="Arial"/>
              </a:rPr>
              <a:t>ЖАЛПЫЛАУ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Модель үйретілмеген жаңа режимдерде сенімсіз нәтиже беруі мүмкін.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234440"/>
            <a:ext cx="329184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325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50" b="1" i="0">
                <a:solidFill>
                  <a:srgbClr val="19868F"/>
                </a:solidFill>
                <a:latin typeface="Arial"/>
              </a:rPr>
              <a:t>ҚАУІПСІЗДІК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673352"/>
            <a:ext cx="296265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5C697D"/>
                </a:solidFill>
                <a:latin typeface="Arial"/>
              </a:rPr>
              <a:t>Автоматты шешім рұқсат етілген электрлік және жылулық шектерден аспауы тиіс.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43000" y="4160520"/>
            <a:ext cx="987552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71600" y="4270248"/>
            <a:ext cx="941832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Верификация: теориялық есеп + симуляция + техникалық құжаттама + өлшеу/эксперимент.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91440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 i="0">
                <a:solidFill>
                  <a:srgbClr val="8C919B"/>
                </a:solidFill>
                <a:latin typeface="Arial"/>
              </a:rPr>
              <a:t>ELC1031 · 15-дәріс · ЖИ: модельдеу, диагностикалау және оңтайландыру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ЖИ электротехникалық жүйелерді модельдеуде қандай міндеттерді орындай алады?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Физикалық модель мен деректерге негізделген модельдің айырмашылығы қандай?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Ақауларды диагностикалау үшін қандай электрлік белгілер қолданылуы мүмкін?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Болжамды техникалық қызмет көрсетудің мақсаты қандай?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Оңтайландырудағы мақсаттық функция мен шектеулер дегеніміз не?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Неліктен ЖИ моделін тәуелсіз деректерде тестілеу қажет?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0" i="0">
                <a:solidFill>
                  <a:srgbClr val="1F3766"/>
                </a:solidFill>
                <a:latin typeface="Arial"/>
              </a:rPr>
              <a:t>ЖИ нәтижесін инженерлік жүйеге енгізер алдында қалай тексеру керек?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✓  ЖИ электротехникалық және микроэлектрондық жүйелерді модельдеу, диагностикалау және параметрлерін оңтайландыру міндеттерінде қолданылуы мүмкін.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✓  Деректерге негізделген модельдер өлшеулерден күрделі тәуелділіктерді анықтайды, ал физикалық модельдер жүйенің заңдылықтарын түсіндіреді.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✓  ЖИ диагностикада аномалияларды және ықтимал ақау күйлерін анықтауға, ал болжамды қызмет көрсетуде жабдық күйінің өзгерісін бағалауға көмектеседі.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✓  Оңтайландыру кезінде тиімділікпен қатар ток, кернеу, температура, қуат және қауіпсіздік шектеулері ескерілуі тиіс.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Arial"/>
              </a:rPr>
              <a:t>✓  ЖИ нәтижелері міндетті түрде теориялық есеппен, симуляциямен, техникалық құжаттамамен және қажет жағдайда экспериментпен тексеріледі.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696712"/>
            <a:ext cx="10972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1" i="0">
                <a:solidFill>
                  <a:srgbClr val="DCE4F5"/>
                </a:solidFill>
                <a:latin typeface="Arial"/>
              </a:rPr>
              <a:t>Силлабус: 15-дәріс — «Электротехникалық және микроэлектрондық жүйелерді модельдеу, диагностикалау және оңтайландыруда жасанды интеллект технологияларын қолдану».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15-дәріс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