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1-гармоника</c:v>
                </c:pt>
              </c:strCache>
            </c:strRef>
          </c:tx>
          <c:spPr>
            <a:solidFill>
              <a:srgbClr val="8A93A3"/>
            </a:solidFill>
            <a:ln w="28575" cap="flat">
              <a:solidFill>
                <a:srgbClr val="8A93A3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8A93A3"/>
              </a:solidFill>
              <a:ln w="9525" cap="flat">
                <a:solidFill>
                  <a:srgbClr val="8A93A3"/>
                </a:solidFill>
                <a:prstDash val="solid"/>
                <a:round/>
              </a:ln>
              <a:effectLst/>
            </c:spPr>
          </c:marker>
          <c:xVal>
            <c:numRef>
              <c:f>Sheet1!$A$2:$A$242</c:f>
              <c:numCache>
                <c:formatCode>General</c:formatCode>
                <c:ptCount val="241"/>
                <c:pt idx="0">
                  <c:v>0</c:v>
                </c:pt>
                <c:pt idx="1">
                  <c:v>0.008333333333333333</c:v>
                </c:pt>
                <c:pt idx="2">
                  <c:v>0.016666666666666666</c:v>
                </c:pt>
                <c:pt idx="3">
                  <c:v>0.025</c:v>
                </c:pt>
                <c:pt idx="4">
                  <c:v>0.03333333333333333</c:v>
                </c:pt>
                <c:pt idx="5">
                  <c:v>0.041666666666666664</c:v>
                </c:pt>
                <c:pt idx="6">
                  <c:v>0.05</c:v>
                </c:pt>
                <c:pt idx="7">
                  <c:v>0.058333333333333334</c:v>
                </c:pt>
                <c:pt idx="8">
                  <c:v>0.06666666666666667</c:v>
                </c:pt>
                <c:pt idx="9">
                  <c:v>0.075</c:v>
                </c:pt>
                <c:pt idx="10">
                  <c:v>0.08333333333333333</c:v>
                </c:pt>
                <c:pt idx="11">
                  <c:v>0.09166666666666666</c:v>
                </c:pt>
                <c:pt idx="12">
                  <c:v>0.1</c:v>
                </c:pt>
                <c:pt idx="13">
                  <c:v>0.10833333333333334</c:v>
                </c:pt>
                <c:pt idx="14">
                  <c:v>0.11666666666666667</c:v>
                </c:pt>
                <c:pt idx="15">
                  <c:v>0.125</c:v>
                </c:pt>
                <c:pt idx="16">
                  <c:v>0.13333333333333333</c:v>
                </c:pt>
                <c:pt idx="17">
                  <c:v>0.14166666666666666</c:v>
                </c:pt>
                <c:pt idx="18">
                  <c:v>0.15</c:v>
                </c:pt>
                <c:pt idx="19">
                  <c:v>0.15833333333333333</c:v>
                </c:pt>
                <c:pt idx="20">
                  <c:v>0.16666666666666666</c:v>
                </c:pt>
                <c:pt idx="21">
                  <c:v>0.175</c:v>
                </c:pt>
                <c:pt idx="22">
                  <c:v>0.18333333333333332</c:v>
                </c:pt>
                <c:pt idx="23">
                  <c:v>0.19166666666666668</c:v>
                </c:pt>
                <c:pt idx="24">
                  <c:v>0.2</c:v>
                </c:pt>
                <c:pt idx="25">
                  <c:v>0.20833333333333334</c:v>
                </c:pt>
                <c:pt idx="26">
                  <c:v>0.21666666666666667</c:v>
                </c:pt>
                <c:pt idx="27">
                  <c:v>0.225</c:v>
                </c:pt>
                <c:pt idx="28">
                  <c:v>0.23333333333333334</c:v>
                </c:pt>
                <c:pt idx="29">
                  <c:v>0.24166666666666667</c:v>
                </c:pt>
                <c:pt idx="30">
                  <c:v>0.25</c:v>
                </c:pt>
                <c:pt idx="31">
                  <c:v>0.25833333333333336</c:v>
                </c:pt>
                <c:pt idx="32">
                  <c:v>0.26666666666666666</c:v>
                </c:pt>
                <c:pt idx="33">
                  <c:v>0.275</c:v>
                </c:pt>
                <c:pt idx="34">
                  <c:v>0.2833333333333333</c:v>
                </c:pt>
                <c:pt idx="35">
                  <c:v>0.2916666666666667</c:v>
                </c:pt>
                <c:pt idx="36">
                  <c:v>0.3</c:v>
                </c:pt>
                <c:pt idx="37">
                  <c:v>0.30833333333333335</c:v>
                </c:pt>
                <c:pt idx="38">
                  <c:v>0.31666666666666665</c:v>
                </c:pt>
                <c:pt idx="39">
                  <c:v>0.325</c:v>
                </c:pt>
                <c:pt idx="40">
                  <c:v>0.3333333333333333</c:v>
                </c:pt>
                <c:pt idx="41">
                  <c:v>0.3416666666666667</c:v>
                </c:pt>
                <c:pt idx="42">
                  <c:v>0.35</c:v>
                </c:pt>
                <c:pt idx="43">
                  <c:v>0.35833333333333334</c:v>
                </c:pt>
                <c:pt idx="44">
                  <c:v>0.36666666666666664</c:v>
                </c:pt>
                <c:pt idx="45">
                  <c:v>0.375</c:v>
                </c:pt>
                <c:pt idx="46">
                  <c:v>0.38333333333333336</c:v>
                </c:pt>
                <c:pt idx="47">
                  <c:v>0.39166666666666666</c:v>
                </c:pt>
                <c:pt idx="48">
                  <c:v>0.4</c:v>
                </c:pt>
                <c:pt idx="49">
                  <c:v>0.4083333333333333</c:v>
                </c:pt>
                <c:pt idx="50">
                  <c:v>0.4166666666666667</c:v>
                </c:pt>
                <c:pt idx="51">
                  <c:v>0.425</c:v>
                </c:pt>
                <c:pt idx="52">
                  <c:v>0.43333333333333335</c:v>
                </c:pt>
                <c:pt idx="53">
                  <c:v>0.44166666666666665</c:v>
                </c:pt>
                <c:pt idx="54">
                  <c:v>0.45</c:v>
                </c:pt>
                <c:pt idx="55">
                  <c:v>0.4583333333333333</c:v>
                </c:pt>
                <c:pt idx="56">
                  <c:v>0.4666666666666667</c:v>
                </c:pt>
                <c:pt idx="57">
                  <c:v>0.475</c:v>
                </c:pt>
                <c:pt idx="58">
                  <c:v>0.48333333333333334</c:v>
                </c:pt>
                <c:pt idx="59">
                  <c:v>0.49166666666666664</c:v>
                </c:pt>
                <c:pt idx="60">
                  <c:v>0.5</c:v>
                </c:pt>
                <c:pt idx="61">
                  <c:v>0.5083333333333333</c:v>
                </c:pt>
                <c:pt idx="62">
                  <c:v>0.5166666666666667</c:v>
                </c:pt>
                <c:pt idx="63">
                  <c:v>0.525</c:v>
                </c:pt>
                <c:pt idx="64">
                  <c:v>0.5333333333333333</c:v>
                </c:pt>
                <c:pt idx="65">
                  <c:v>0.5416666666666666</c:v>
                </c:pt>
                <c:pt idx="66">
                  <c:v>0.55</c:v>
                </c:pt>
                <c:pt idx="67">
                  <c:v>0.5583333333333333</c:v>
                </c:pt>
                <c:pt idx="68">
                  <c:v>0.5666666666666667</c:v>
                </c:pt>
                <c:pt idx="69">
                  <c:v>0.575</c:v>
                </c:pt>
                <c:pt idx="70">
                  <c:v>0.5833333333333334</c:v>
                </c:pt>
                <c:pt idx="71">
                  <c:v>0.5916666666666667</c:v>
                </c:pt>
                <c:pt idx="72">
                  <c:v>0.6</c:v>
                </c:pt>
                <c:pt idx="73">
                  <c:v>0.6083333333333333</c:v>
                </c:pt>
                <c:pt idx="74">
                  <c:v>0.6166666666666667</c:v>
                </c:pt>
                <c:pt idx="75">
                  <c:v>0.625</c:v>
                </c:pt>
                <c:pt idx="76">
                  <c:v>0.6333333333333333</c:v>
                </c:pt>
                <c:pt idx="77">
                  <c:v>0.6416666666666667</c:v>
                </c:pt>
                <c:pt idx="78">
                  <c:v>0.65</c:v>
                </c:pt>
                <c:pt idx="79">
                  <c:v>0.6583333333333333</c:v>
                </c:pt>
                <c:pt idx="80">
                  <c:v>0.6666666666666666</c:v>
                </c:pt>
                <c:pt idx="81">
                  <c:v>0.675</c:v>
                </c:pt>
                <c:pt idx="82">
                  <c:v>0.6833333333333333</c:v>
                </c:pt>
                <c:pt idx="83">
                  <c:v>0.6916666666666667</c:v>
                </c:pt>
                <c:pt idx="84">
                  <c:v>0.7</c:v>
                </c:pt>
                <c:pt idx="85">
                  <c:v>0.7083333333333334</c:v>
                </c:pt>
                <c:pt idx="86">
                  <c:v>0.7166666666666667</c:v>
                </c:pt>
                <c:pt idx="87">
                  <c:v>0.725</c:v>
                </c:pt>
                <c:pt idx="88">
                  <c:v>0.7333333333333333</c:v>
                </c:pt>
                <c:pt idx="89">
                  <c:v>0.7416666666666667</c:v>
                </c:pt>
                <c:pt idx="90">
                  <c:v>0.75</c:v>
                </c:pt>
                <c:pt idx="91">
                  <c:v>0.7583333333333333</c:v>
                </c:pt>
                <c:pt idx="92">
                  <c:v>0.7666666666666667</c:v>
                </c:pt>
                <c:pt idx="93">
                  <c:v>0.775</c:v>
                </c:pt>
                <c:pt idx="94">
                  <c:v>0.7833333333333333</c:v>
                </c:pt>
                <c:pt idx="95">
                  <c:v>0.7916666666666666</c:v>
                </c:pt>
                <c:pt idx="96">
                  <c:v>0.8</c:v>
                </c:pt>
                <c:pt idx="97">
                  <c:v>0.8083333333333333</c:v>
                </c:pt>
                <c:pt idx="98">
                  <c:v>0.8166666666666667</c:v>
                </c:pt>
                <c:pt idx="99">
                  <c:v>0.825</c:v>
                </c:pt>
                <c:pt idx="100">
                  <c:v>0.8333333333333334</c:v>
                </c:pt>
                <c:pt idx="101">
                  <c:v>0.8416666666666667</c:v>
                </c:pt>
                <c:pt idx="102">
                  <c:v>0.85</c:v>
                </c:pt>
                <c:pt idx="103">
                  <c:v>0.8583333333333333</c:v>
                </c:pt>
                <c:pt idx="104">
                  <c:v>0.8666666666666667</c:v>
                </c:pt>
                <c:pt idx="105">
                  <c:v>0.875</c:v>
                </c:pt>
                <c:pt idx="106">
                  <c:v>0.8833333333333333</c:v>
                </c:pt>
                <c:pt idx="107">
                  <c:v>0.8916666666666667</c:v>
                </c:pt>
                <c:pt idx="108">
                  <c:v>0.9</c:v>
                </c:pt>
                <c:pt idx="109">
                  <c:v>0.9083333333333333</c:v>
                </c:pt>
                <c:pt idx="110">
                  <c:v>0.9166666666666666</c:v>
                </c:pt>
                <c:pt idx="111">
                  <c:v>0.925</c:v>
                </c:pt>
                <c:pt idx="112">
                  <c:v>0.9333333333333333</c:v>
                </c:pt>
                <c:pt idx="113">
                  <c:v>0.9416666666666667</c:v>
                </c:pt>
                <c:pt idx="114">
                  <c:v>0.95</c:v>
                </c:pt>
                <c:pt idx="115">
                  <c:v>0.9583333333333334</c:v>
                </c:pt>
                <c:pt idx="116">
                  <c:v>0.9666666666666667</c:v>
                </c:pt>
                <c:pt idx="117">
                  <c:v>0.975</c:v>
                </c:pt>
                <c:pt idx="118">
                  <c:v>0.9833333333333333</c:v>
                </c:pt>
                <c:pt idx="119">
                  <c:v>0.9916666666666667</c:v>
                </c:pt>
                <c:pt idx="120">
                  <c:v>1</c:v>
                </c:pt>
                <c:pt idx="121">
                  <c:v>1.0083333333333333</c:v>
                </c:pt>
                <c:pt idx="122">
                  <c:v>1.0166666666666666</c:v>
                </c:pt>
                <c:pt idx="123">
                  <c:v>1.025</c:v>
                </c:pt>
                <c:pt idx="124">
                  <c:v>1.0333333333333334</c:v>
                </c:pt>
                <c:pt idx="125">
                  <c:v>1.0416666666666667</c:v>
                </c:pt>
                <c:pt idx="126">
                  <c:v>1.05</c:v>
                </c:pt>
                <c:pt idx="127">
                  <c:v>1.0583333333333333</c:v>
                </c:pt>
                <c:pt idx="128">
                  <c:v>1.0666666666666667</c:v>
                </c:pt>
                <c:pt idx="129">
                  <c:v>1.075</c:v>
                </c:pt>
                <c:pt idx="130">
                  <c:v>1.0833333333333333</c:v>
                </c:pt>
                <c:pt idx="131">
                  <c:v>1.0916666666666666</c:v>
                </c:pt>
                <c:pt idx="132">
                  <c:v>1.1</c:v>
                </c:pt>
                <c:pt idx="133">
                  <c:v>1.1083333333333334</c:v>
                </c:pt>
                <c:pt idx="134">
                  <c:v>1.1166666666666667</c:v>
                </c:pt>
                <c:pt idx="135">
                  <c:v>1.125</c:v>
                </c:pt>
                <c:pt idx="136">
                  <c:v>1.1333333333333333</c:v>
                </c:pt>
                <c:pt idx="137">
                  <c:v>1.1416666666666666</c:v>
                </c:pt>
                <c:pt idx="138">
                  <c:v>1.15</c:v>
                </c:pt>
                <c:pt idx="139">
                  <c:v>1.1583333333333334</c:v>
                </c:pt>
                <c:pt idx="140">
                  <c:v>1.1666666666666667</c:v>
                </c:pt>
                <c:pt idx="141">
                  <c:v>1.175</c:v>
                </c:pt>
                <c:pt idx="142">
                  <c:v>1.1833333333333333</c:v>
                </c:pt>
                <c:pt idx="143">
                  <c:v>1.1916666666666667</c:v>
                </c:pt>
                <c:pt idx="144">
                  <c:v>1.2</c:v>
                </c:pt>
                <c:pt idx="145">
                  <c:v>1.2083333333333333</c:v>
                </c:pt>
                <c:pt idx="146">
                  <c:v>1.2166666666666666</c:v>
                </c:pt>
                <c:pt idx="147">
                  <c:v>1.225</c:v>
                </c:pt>
                <c:pt idx="148">
                  <c:v>1.2333333333333334</c:v>
                </c:pt>
                <c:pt idx="149">
                  <c:v>1.2416666666666667</c:v>
                </c:pt>
                <c:pt idx="150">
                  <c:v>1.25</c:v>
                </c:pt>
                <c:pt idx="151">
                  <c:v>1.2583333333333333</c:v>
                </c:pt>
                <c:pt idx="152">
                  <c:v>1.2666666666666666</c:v>
                </c:pt>
                <c:pt idx="153">
                  <c:v>1.275</c:v>
                </c:pt>
                <c:pt idx="154">
                  <c:v>1.2833333333333334</c:v>
                </c:pt>
                <c:pt idx="155">
                  <c:v>1.2916666666666667</c:v>
                </c:pt>
                <c:pt idx="156">
                  <c:v>1.3</c:v>
                </c:pt>
                <c:pt idx="157">
                  <c:v>1.3083333333333333</c:v>
                </c:pt>
                <c:pt idx="158">
                  <c:v>1.3166666666666667</c:v>
                </c:pt>
                <c:pt idx="159">
                  <c:v>1.325</c:v>
                </c:pt>
                <c:pt idx="160">
                  <c:v>1.3333333333333333</c:v>
                </c:pt>
                <c:pt idx="161">
                  <c:v>1.3416666666666666</c:v>
                </c:pt>
                <c:pt idx="162">
                  <c:v>1.35</c:v>
                </c:pt>
                <c:pt idx="163">
                  <c:v>1.3583333333333334</c:v>
                </c:pt>
                <c:pt idx="164">
                  <c:v>1.3666666666666667</c:v>
                </c:pt>
                <c:pt idx="165">
                  <c:v>1.375</c:v>
                </c:pt>
                <c:pt idx="166">
                  <c:v>1.3833333333333333</c:v>
                </c:pt>
                <c:pt idx="167">
                  <c:v>1.3916666666666666</c:v>
                </c:pt>
                <c:pt idx="168">
                  <c:v>1.4</c:v>
                </c:pt>
                <c:pt idx="169">
                  <c:v>1.4083333333333334</c:v>
                </c:pt>
                <c:pt idx="170">
                  <c:v>1.4166666666666667</c:v>
                </c:pt>
                <c:pt idx="171">
                  <c:v>1.425</c:v>
                </c:pt>
                <c:pt idx="172">
                  <c:v>1.4333333333333333</c:v>
                </c:pt>
                <c:pt idx="173">
                  <c:v>1.4416666666666667</c:v>
                </c:pt>
                <c:pt idx="174">
                  <c:v>1.45</c:v>
                </c:pt>
                <c:pt idx="175">
                  <c:v>1.4583333333333333</c:v>
                </c:pt>
                <c:pt idx="176">
                  <c:v>1.4666666666666666</c:v>
                </c:pt>
                <c:pt idx="177">
                  <c:v>1.475</c:v>
                </c:pt>
                <c:pt idx="178">
                  <c:v>1.4833333333333334</c:v>
                </c:pt>
                <c:pt idx="179">
                  <c:v>1.4916666666666667</c:v>
                </c:pt>
                <c:pt idx="180">
                  <c:v>1.5</c:v>
                </c:pt>
                <c:pt idx="181">
                  <c:v>1.5083333333333333</c:v>
                </c:pt>
                <c:pt idx="182">
                  <c:v>1.5166666666666666</c:v>
                </c:pt>
                <c:pt idx="183">
                  <c:v>1.525</c:v>
                </c:pt>
                <c:pt idx="184">
                  <c:v>1.5333333333333334</c:v>
                </c:pt>
                <c:pt idx="185">
                  <c:v>1.5416666666666667</c:v>
                </c:pt>
                <c:pt idx="186">
                  <c:v>1.55</c:v>
                </c:pt>
                <c:pt idx="187">
                  <c:v>1.5583333333333333</c:v>
                </c:pt>
                <c:pt idx="188">
                  <c:v>1.5666666666666667</c:v>
                </c:pt>
                <c:pt idx="189">
                  <c:v>1.575</c:v>
                </c:pt>
                <c:pt idx="190">
                  <c:v>1.5833333333333333</c:v>
                </c:pt>
                <c:pt idx="191">
                  <c:v>1.5916666666666666</c:v>
                </c:pt>
                <c:pt idx="192">
                  <c:v>1.6</c:v>
                </c:pt>
                <c:pt idx="193">
                  <c:v>1.6083333333333334</c:v>
                </c:pt>
                <c:pt idx="194">
                  <c:v>1.6166666666666667</c:v>
                </c:pt>
                <c:pt idx="195">
                  <c:v>1.625</c:v>
                </c:pt>
                <c:pt idx="196">
                  <c:v>1.6333333333333333</c:v>
                </c:pt>
                <c:pt idx="197">
                  <c:v>1.6416666666666666</c:v>
                </c:pt>
                <c:pt idx="198">
                  <c:v>1.65</c:v>
                </c:pt>
                <c:pt idx="199">
                  <c:v>1.6583333333333334</c:v>
                </c:pt>
                <c:pt idx="200">
                  <c:v>1.6666666666666667</c:v>
                </c:pt>
                <c:pt idx="201">
                  <c:v>1.675</c:v>
                </c:pt>
                <c:pt idx="202">
                  <c:v>1.6833333333333333</c:v>
                </c:pt>
                <c:pt idx="203">
                  <c:v>1.6916666666666667</c:v>
                </c:pt>
                <c:pt idx="204">
                  <c:v>1.7</c:v>
                </c:pt>
                <c:pt idx="205">
                  <c:v>1.7083333333333333</c:v>
                </c:pt>
                <c:pt idx="206">
                  <c:v>1.7166666666666666</c:v>
                </c:pt>
                <c:pt idx="207">
                  <c:v>1.725</c:v>
                </c:pt>
                <c:pt idx="208">
                  <c:v>1.7333333333333334</c:v>
                </c:pt>
                <c:pt idx="209">
                  <c:v>1.7416666666666667</c:v>
                </c:pt>
                <c:pt idx="210">
                  <c:v>1.75</c:v>
                </c:pt>
                <c:pt idx="211">
                  <c:v>1.7583333333333333</c:v>
                </c:pt>
                <c:pt idx="212">
                  <c:v>1.7666666666666666</c:v>
                </c:pt>
                <c:pt idx="213">
                  <c:v>1.775</c:v>
                </c:pt>
                <c:pt idx="214">
                  <c:v>1.7833333333333334</c:v>
                </c:pt>
                <c:pt idx="215">
                  <c:v>1.7916666666666667</c:v>
                </c:pt>
                <c:pt idx="216">
                  <c:v>1.8</c:v>
                </c:pt>
                <c:pt idx="217">
                  <c:v>1.8083333333333333</c:v>
                </c:pt>
                <c:pt idx="218">
                  <c:v>1.8166666666666667</c:v>
                </c:pt>
                <c:pt idx="219">
                  <c:v>1.825</c:v>
                </c:pt>
                <c:pt idx="220">
                  <c:v>1.8333333333333333</c:v>
                </c:pt>
                <c:pt idx="221">
                  <c:v>1.8416666666666666</c:v>
                </c:pt>
                <c:pt idx="222">
                  <c:v>1.85</c:v>
                </c:pt>
                <c:pt idx="223">
                  <c:v>1.8583333333333334</c:v>
                </c:pt>
                <c:pt idx="224">
                  <c:v>1.8666666666666667</c:v>
                </c:pt>
                <c:pt idx="225">
                  <c:v>1.875</c:v>
                </c:pt>
                <c:pt idx="226">
                  <c:v>1.8833333333333333</c:v>
                </c:pt>
                <c:pt idx="227">
                  <c:v>1.8916666666666666</c:v>
                </c:pt>
                <c:pt idx="228">
                  <c:v>1.9</c:v>
                </c:pt>
                <c:pt idx="229">
                  <c:v>1.9083333333333334</c:v>
                </c:pt>
                <c:pt idx="230">
                  <c:v>1.9166666666666667</c:v>
                </c:pt>
                <c:pt idx="231">
                  <c:v>1.925</c:v>
                </c:pt>
                <c:pt idx="232">
                  <c:v>1.9333333333333333</c:v>
                </c:pt>
                <c:pt idx="233">
                  <c:v>1.9416666666666667</c:v>
                </c:pt>
                <c:pt idx="234">
                  <c:v>1.95</c:v>
                </c:pt>
                <c:pt idx="235">
                  <c:v>1.9583333333333333</c:v>
                </c:pt>
                <c:pt idx="236">
                  <c:v>1.9666666666666666</c:v>
                </c:pt>
                <c:pt idx="237">
                  <c:v>1.975</c:v>
                </c:pt>
                <c:pt idx="238">
                  <c:v>1.9833333333333334</c:v>
                </c:pt>
                <c:pt idx="239">
                  <c:v>1.9916666666666667</c:v>
                </c:pt>
                <c:pt idx="240">
                  <c:v>2</c:v>
                </c:pt>
              </c:numCache>
            </c:numRef>
          </c:xVal>
          <c:yVal>
            <c:numRef>
              <c:f>Sheet1!$B$2:$B$242</c:f>
              <c:numCache>
                <c:formatCode>General</c:formatCode>
                <c:ptCount val="241"/>
                <c:pt idx="0">
                  <c:v>0</c:v>
                </c:pt>
                <c:pt idx="1">
                  <c:v>0.067</c:v>
                </c:pt>
                <c:pt idx="2">
                  <c:v>0.133</c:v>
                </c:pt>
                <c:pt idx="3">
                  <c:v>0.199</c:v>
                </c:pt>
                <c:pt idx="4">
                  <c:v>0.265</c:v>
                </c:pt>
                <c:pt idx="5">
                  <c:v>0.33</c:v>
                </c:pt>
                <c:pt idx="6">
                  <c:v>0.393</c:v>
                </c:pt>
                <c:pt idx="7">
                  <c:v>0.456</c:v>
                </c:pt>
                <c:pt idx="8">
                  <c:v>0.518</c:v>
                </c:pt>
                <c:pt idx="9">
                  <c:v>0.578</c:v>
                </c:pt>
                <c:pt idx="10">
                  <c:v>0.637</c:v>
                </c:pt>
                <c:pt idx="11">
                  <c:v>0.693</c:v>
                </c:pt>
                <c:pt idx="12">
                  <c:v>0.748</c:v>
                </c:pt>
                <c:pt idx="13">
                  <c:v>0.801</c:v>
                </c:pt>
                <c:pt idx="14">
                  <c:v>0.852</c:v>
                </c:pt>
                <c:pt idx="15">
                  <c:v>0.9</c:v>
                </c:pt>
                <c:pt idx="16">
                  <c:v>0.946</c:v>
                </c:pt>
                <c:pt idx="17">
                  <c:v>0.989</c:v>
                </c:pt>
                <c:pt idx="18">
                  <c:v>1.03</c:v>
                </c:pt>
                <c:pt idx="19">
                  <c:v>1.068</c:v>
                </c:pt>
                <c:pt idx="20">
                  <c:v>1.103</c:v>
                </c:pt>
                <c:pt idx="21">
                  <c:v>1.134</c:v>
                </c:pt>
                <c:pt idx="22">
                  <c:v>1.163</c:v>
                </c:pt>
                <c:pt idx="23">
                  <c:v>1.189</c:v>
                </c:pt>
                <c:pt idx="24">
                  <c:v>1.211</c:v>
                </c:pt>
                <c:pt idx="25">
                  <c:v>1.23</c:v>
                </c:pt>
                <c:pt idx="26">
                  <c:v>1.245</c:v>
                </c:pt>
                <c:pt idx="27">
                  <c:v>1.258</c:v>
                </c:pt>
                <c:pt idx="28">
                  <c:v>1.266</c:v>
                </c:pt>
                <c:pt idx="29">
                  <c:v>1.271</c:v>
                </c:pt>
                <c:pt idx="30">
                  <c:v>1.273</c:v>
                </c:pt>
                <c:pt idx="31">
                  <c:v>1.271</c:v>
                </c:pt>
                <c:pt idx="32">
                  <c:v>1.266</c:v>
                </c:pt>
                <c:pt idx="33">
                  <c:v>1.258</c:v>
                </c:pt>
                <c:pt idx="34">
                  <c:v>1.245</c:v>
                </c:pt>
                <c:pt idx="35">
                  <c:v>1.23</c:v>
                </c:pt>
                <c:pt idx="36">
                  <c:v>1.211</c:v>
                </c:pt>
                <c:pt idx="37">
                  <c:v>1.189</c:v>
                </c:pt>
                <c:pt idx="38">
                  <c:v>1.163</c:v>
                </c:pt>
                <c:pt idx="39">
                  <c:v>1.134</c:v>
                </c:pt>
                <c:pt idx="40">
                  <c:v>1.103</c:v>
                </c:pt>
                <c:pt idx="41">
                  <c:v>1.068</c:v>
                </c:pt>
                <c:pt idx="42">
                  <c:v>1.03</c:v>
                </c:pt>
                <c:pt idx="43">
                  <c:v>0.989</c:v>
                </c:pt>
                <c:pt idx="44">
                  <c:v>0.946</c:v>
                </c:pt>
                <c:pt idx="45">
                  <c:v>0.9</c:v>
                </c:pt>
                <c:pt idx="46">
                  <c:v>0.852</c:v>
                </c:pt>
                <c:pt idx="47">
                  <c:v>0.801</c:v>
                </c:pt>
                <c:pt idx="48">
                  <c:v>0.748</c:v>
                </c:pt>
                <c:pt idx="49">
                  <c:v>0.693</c:v>
                </c:pt>
                <c:pt idx="50">
                  <c:v>0.637</c:v>
                </c:pt>
                <c:pt idx="51">
                  <c:v>0.578</c:v>
                </c:pt>
                <c:pt idx="52">
                  <c:v>0.518</c:v>
                </c:pt>
                <c:pt idx="53">
                  <c:v>0.456</c:v>
                </c:pt>
                <c:pt idx="54">
                  <c:v>0.393</c:v>
                </c:pt>
                <c:pt idx="55">
                  <c:v>0.33</c:v>
                </c:pt>
                <c:pt idx="56">
                  <c:v>0.265</c:v>
                </c:pt>
                <c:pt idx="57">
                  <c:v>0.199</c:v>
                </c:pt>
                <c:pt idx="58">
                  <c:v>0.133</c:v>
                </c:pt>
                <c:pt idx="59">
                  <c:v>0.067</c:v>
                </c:pt>
                <c:pt idx="60">
                  <c:v>0</c:v>
                </c:pt>
                <c:pt idx="61">
                  <c:v>-0.067</c:v>
                </c:pt>
                <c:pt idx="62">
                  <c:v>-0.133</c:v>
                </c:pt>
                <c:pt idx="63">
                  <c:v>-0.199</c:v>
                </c:pt>
                <c:pt idx="64">
                  <c:v>-0.265</c:v>
                </c:pt>
                <c:pt idx="65">
                  <c:v>-0.33</c:v>
                </c:pt>
                <c:pt idx="66">
                  <c:v>-0.393</c:v>
                </c:pt>
                <c:pt idx="67">
                  <c:v>-0.456</c:v>
                </c:pt>
                <c:pt idx="68">
                  <c:v>-0.518</c:v>
                </c:pt>
                <c:pt idx="69">
                  <c:v>-0.578</c:v>
                </c:pt>
                <c:pt idx="70">
                  <c:v>-0.637</c:v>
                </c:pt>
                <c:pt idx="71">
                  <c:v>-0.693</c:v>
                </c:pt>
                <c:pt idx="72">
                  <c:v>-0.748</c:v>
                </c:pt>
                <c:pt idx="73">
                  <c:v>-0.801</c:v>
                </c:pt>
                <c:pt idx="74">
                  <c:v>-0.852</c:v>
                </c:pt>
                <c:pt idx="75">
                  <c:v>-0.9</c:v>
                </c:pt>
                <c:pt idx="76">
                  <c:v>-0.946</c:v>
                </c:pt>
                <c:pt idx="77">
                  <c:v>-0.989</c:v>
                </c:pt>
                <c:pt idx="78">
                  <c:v>-1.03</c:v>
                </c:pt>
                <c:pt idx="79">
                  <c:v>-1.068</c:v>
                </c:pt>
                <c:pt idx="80">
                  <c:v>-1.103</c:v>
                </c:pt>
                <c:pt idx="81">
                  <c:v>-1.134</c:v>
                </c:pt>
                <c:pt idx="82">
                  <c:v>-1.163</c:v>
                </c:pt>
                <c:pt idx="83">
                  <c:v>-1.189</c:v>
                </c:pt>
                <c:pt idx="84">
                  <c:v>-1.211</c:v>
                </c:pt>
                <c:pt idx="85">
                  <c:v>-1.23</c:v>
                </c:pt>
                <c:pt idx="86">
                  <c:v>-1.245</c:v>
                </c:pt>
                <c:pt idx="87">
                  <c:v>-1.258</c:v>
                </c:pt>
                <c:pt idx="88">
                  <c:v>-1.266</c:v>
                </c:pt>
                <c:pt idx="89">
                  <c:v>-1.271</c:v>
                </c:pt>
                <c:pt idx="90">
                  <c:v>-1.273</c:v>
                </c:pt>
                <c:pt idx="91">
                  <c:v>-1.271</c:v>
                </c:pt>
                <c:pt idx="92">
                  <c:v>-1.266</c:v>
                </c:pt>
                <c:pt idx="93">
                  <c:v>-1.258</c:v>
                </c:pt>
                <c:pt idx="94">
                  <c:v>-1.245</c:v>
                </c:pt>
                <c:pt idx="95">
                  <c:v>-1.23</c:v>
                </c:pt>
                <c:pt idx="96">
                  <c:v>-1.211</c:v>
                </c:pt>
                <c:pt idx="97">
                  <c:v>-1.189</c:v>
                </c:pt>
                <c:pt idx="98">
                  <c:v>-1.163</c:v>
                </c:pt>
                <c:pt idx="99">
                  <c:v>-1.134</c:v>
                </c:pt>
                <c:pt idx="100">
                  <c:v>-1.103</c:v>
                </c:pt>
                <c:pt idx="101">
                  <c:v>-1.068</c:v>
                </c:pt>
                <c:pt idx="102">
                  <c:v>-1.03</c:v>
                </c:pt>
                <c:pt idx="103">
                  <c:v>-0.989</c:v>
                </c:pt>
                <c:pt idx="104">
                  <c:v>-0.946</c:v>
                </c:pt>
                <c:pt idx="105">
                  <c:v>-0.9</c:v>
                </c:pt>
                <c:pt idx="106">
                  <c:v>-0.852</c:v>
                </c:pt>
                <c:pt idx="107">
                  <c:v>-0.801</c:v>
                </c:pt>
                <c:pt idx="108">
                  <c:v>-0.748</c:v>
                </c:pt>
                <c:pt idx="109">
                  <c:v>-0.693</c:v>
                </c:pt>
                <c:pt idx="110">
                  <c:v>-0.637</c:v>
                </c:pt>
                <c:pt idx="111">
                  <c:v>-0.578</c:v>
                </c:pt>
                <c:pt idx="112">
                  <c:v>-0.518</c:v>
                </c:pt>
                <c:pt idx="113">
                  <c:v>-0.456</c:v>
                </c:pt>
                <c:pt idx="114">
                  <c:v>-0.393</c:v>
                </c:pt>
                <c:pt idx="115">
                  <c:v>-0.33</c:v>
                </c:pt>
                <c:pt idx="116">
                  <c:v>-0.265</c:v>
                </c:pt>
                <c:pt idx="117">
                  <c:v>-0.199</c:v>
                </c:pt>
                <c:pt idx="118">
                  <c:v>-0.133</c:v>
                </c:pt>
                <c:pt idx="119">
                  <c:v>-0.067</c:v>
                </c:pt>
                <c:pt idx="120">
                  <c:v>0</c:v>
                </c:pt>
                <c:pt idx="121">
                  <c:v>0.067</c:v>
                </c:pt>
                <c:pt idx="122">
                  <c:v>0.133</c:v>
                </c:pt>
                <c:pt idx="123">
                  <c:v>0.199</c:v>
                </c:pt>
                <c:pt idx="124">
                  <c:v>0.265</c:v>
                </c:pt>
                <c:pt idx="125">
                  <c:v>0.33</c:v>
                </c:pt>
                <c:pt idx="126">
                  <c:v>0.393</c:v>
                </c:pt>
                <c:pt idx="127">
                  <c:v>0.456</c:v>
                </c:pt>
                <c:pt idx="128">
                  <c:v>0.518</c:v>
                </c:pt>
                <c:pt idx="129">
                  <c:v>0.578</c:v>
                </c:pt>
                <c:pt idx="130">
                  <c:v>0.637</c:v>
                </c:pt>
                <c:pt idx="131">
                  <c:v>0.693</c:v>
                </c:pt>
                <c:pt idx="132">
                  <c:v>0.748</c:v>
                </c:pt>
                <c:pt idx="133">
                  <c:v>0.801</c:v>
                </c:pt>
                <c:pt idx="134">
                  <c:v>0.852</c:v>
                </c:pt>
                <c:pt idx="135">
                  <c:v>0.9</c:v>
                </c:pt>
                <c:pt idx="136">
                  <c:v>0.946</c:v>
                </c:pt>
                <c:pt idx="137">
                  <c:v>0.989</c:v>
                </c:pt>
                <c:pt idx="138">
                  <c:v>1.03</c:v>
                </c:pt>
                <c:pt idx="139">
                  <c:v>1.068</c:v>
                </c:pt>
                <c:pt idx="140">
                  <c:v>1.103</c:v>
                </c:pt>
                <c:pt idx="141">
                  <c:v>1.134</c:v>
                </c:pt>
                <c:pt idx="142">
                  <c:v>1.163</c:v>
                </c:pt>
                <c:pt idx="143">
                  <c:v>1.189</c:v>
                </c:pt>
                <c:pt idx="144">
                  <c:v>1.211</c:v>
                </c:pt>
                <c:pt idx="145">
                  <c:v>1.23</c:v>
                </c:pt>
                <c:pt idx="146">
                  <c:v>1.245</c:v>
                </c:pt>
                <c:pt idx="147">
                  <c:v>1.258</c:v>
                </c:pt>
                <c:pt idx="148">
                  <c:v>1.266</c:v>
                </c:pt>
                <c:pt idx="149">
                  <c:v>1.271</c:v>
                </c:pt>
                <c:pt idx="150">
                  <c:v>1.273</c:v>
                </c:pt>
                <c:pt idx="151">
                  <c:v>1.271</c:v>
                </c:pt>
                <c:pt idx="152">
                  <c:v>1.266</c:v>
                </c:pt>
                <c:pt idx="153">
                  <c:v>1.258</c:v>
                </c:pt>
                <c:pt idx="154">
                  <c:v>1.245</c:v>
                </c:pt>
                <c:pt idx="155">
                  <c:v>1.23</c:v>
                </c:pt>
                <c:pt idx="156">
                  <c:v>1.211</c:v>
                </c:pt>
                <c:pt idx="157">
                  <c:v>1.189</c:v>
                </c:pt>
                <c:pt idx="158">
                  <c:v>1.163</c:v>
                </c:pt>
                <c:pt idx="159">
                  <c:v>1.134</c:v>
                </c:pt>
                <c:pt idx="160">
                  <c:v>1.103</c:v>
                </c:pt>
                <c:pt idx="161">
                  <c:v>1.068</c:v>
                </c:pt>
                <c:pt idx="162">
                  <c:v>1.03</c:v>
                </c:pt>
                <c:pt idx="163">
                  <c:v>0.989</c:v>
                </c:pt>
                <c:pt idx="164">
                  <c:v>0.946</c:v>
                </c:pt>
                <c:pt idx="165">
                  <c:v>0.9</c:v>
                </c:pt>
                <c:pt idx="166">
                  <c:v>0.852</c:v>
                </c:pt>
                <c:pt idx="167">
                  <c:v>0.801</c:v>
                </c:pt>
                <c:pt idx="168">
                  <c:v>0.748</c:v>
                </c:pt>
                <c:pt idx="169">
                  <c:v>0.693</c:v>
                </c:pt>
                <c:pt idx="170">
                  <c:v>0.637</c:v>
                </c:pt>
                <c:pt idx="171">
                  <c:v>0.578</c:v>
                </c:pt>
                <c:pt idx="172">
                  <c:v>0.518</c:v>
                </c:pt>
                <c:pt idx="173">
                  <c:v>0.456</c:v>
                </c:pt>
                <c:pt idx="174">
                  <c:v>0.393</c:v>
                </c:pt>
                <c:pt idx="175">
                  <c:v>0.33</c:v>
                </c:pt>
                <c:pt idx="176">
                  <c:v>0.265</c:v>
                </c:pt>
                <c:pt idx="177">
                  <c:v>0.199</c:v>
                </c:pt>
                <c:pt idx="178">
                  <c:v>0.133</c:v>
                </c:pt>
                <c:pt idx="179">
                  <c:v>0.067</c:v>
                </c:pt>
                <c:pt idx="180">
                  <c:v>0</c:v>
                </c:pt>
                <c:pt idx="181">
                  <c:v>-0.067</c:v>
                </c:pt>
                <c:pt idx="182">
                  <c:v>-0.133</c:v>
                </c:pt>
                <c:pt idx="183">
                  <c:v>-0.199</c:v>
                </c:pt>
                <c:pt idx="184">
                  <c:v>-0.265</c:v>
                </c:pt>
                <c:pt idx="185">
                  <c:v>-0.33</c:v>
                </c:pt>
                <c:pt idx="186">
                  <c:v>-0.393</c:v>
                </c:pt>
                <c:pt idx="187">
                  <c:v>-0.456</c:v>
                </c:pt>
                <c:pt idx="188">
                  <c:v>-0.518</c:v>
                </c:pt>
                <c:pt idx="189">
                  <c:v>-0.578</c:v>
                </c:pt>
                <c:pt idx="190">
                  <c:v>-0.637</c:v>
                </c:pt>
                <c:pt idx="191">
                  <c:v>-0.693</c:v>
                </c:pt>
                <c:pt idx="192">
                  <c:v>-0.748</c:v>
                </c:pt>
                <c:pt idx="193">
                  <c:v>-0.801</c:v>
                </c:pt>
                <c:pt idx="194">
                  <c:v>-0.852</c:v>
                </c:pt>
                <c:pt idx="195">
                  <c:v>-0.9</c:v>
                </c:pt>
                <c:pt idx="196">
                  <c:v>-0.946</c:v>
                </c:pt>
                <c:pt idx="197">
                  <c:v>-0.989</c:v>
                </c:pt>
                <c:pt idx="198">
                  <c:v>-1.03</c:v>
                </c:pt>
                <c:pt idx="199">
                  <c:v>-1.068</c:v>
                </c:pt>
                <c:pt idx="200">
                  <c:v>-1.103</c:v>
                </c:pt>
                <c:pt idx="201">
                  <c:v>-1.134</c:v>
                </c:pt>
                <c:pt idx="202">
                  <c:v>-1.163</c:v>
                </c:pt>
                <c:pt idx="203">
                  <c:v>-1.189</c:v>
                </c:pt>
                <c:pt idx="204">
                  <c:v>-1.211</c:v>
                </c:pt>
                <c:pt idx="205">
                  <c:v>-1.23</c:v>
                </c:pt>
                <c:pt idx="206">
                  <c:v>-1.245</c:v>
                </c:pt>
                <c:pt idx="207">
                  <c:v>-1.258</c:v>
                </c:pt>
                <c:pt idx="208">
                  <c:v>-1.266</c:v>
                </c:pt>
                <c:pt idx="209">
                  <c:v>-1.271</c:v>
                </c:pt>
                <c:pt idx="210">
                  <c:v>-1.273</c:v>
                </c:pt>
                <c:pt idx="211">
                  <c:v>-1.271</c:v>
                </c:pt>
                <c:pt idx="212">
                  <c:v>-1.266</c:v>
                </c:pt>
                <c:pt idx="213">
                  <c:v>-1.258</c:v>
                </c:pt>
                <c:pt idx="214">
                  <c:v>-1.245</c:v>
                </c:pt>
                <c:pt idx="215">
                  <c:v>-1.23</c:v>
                </c:pt>
                <c:pt idx="216">
                  <c:v>-1.211</c:v>
                </c:pt>
                <c:pt idx="217">
                  <c:v>-1.189</c:v>
                </c:pt>
                <c:pt idx="218">
                  <c:v>-1.163</c:v>
                </c:pt>
                <c:pt idx="219">
                  <c:v>-1.134</c:v>
                </c:pt>
                <c:pt idx="220">
                  <c:v>-1.103</c:v>
                </c:pt>
                <c:pt idx="221">
                  <c:v>-1.068</c:v>
                </c:pt>
                <c:pt idx="222">
                  <c:v>-1.03</c:v>
                </c:pt>
                <c:pt idx="223">
                  <c:v>-0.989</c:v>
                </c:pt>
                <c:pt idx="224">
                  <c:v>-0.946</c:v>
                </c:pt>
                <c:pt idx="225">
                  <c:v>-0.9</c:v>
                </c:pt>
                <c:pt idx="226">
                  <c:v>-0.852</c:v>
                </c:pt>
                <c:pt idx="227">
                  <c:v>-0.801</c:v>
                </c:pt>
                <c:pt idx="228">
                  <c:v>-0.748</c:v>
                </c:pt>
                <c:pt idx="229">
                  <c:v>-0.693</c:v>
                </c:pt>
                <c:pt idx="230">
                  <c:v>-0.637</c:v>
                </c:pt>
                <c:pt idx="231">
                  <c:v>-0.578</c:v>
                </c:pt>
                <c:pt idx="232">
                  <c:v>-0.518</c:v>
                </c:pt>
                <c:pt idx="233">
                  <c:v>-0.456</c:v>
                </c:pt>
                <c:pt idx="234">
                  <c:v>-0.393</c:v>
                </c:pt>
                <c:pt idx="235">
                  <c:v>-0.33</c:v>
                </c:pt>
                <c:pt idx="236">
                  <c:v>-0.265</c:v>
                </c:pt>
                <c:pt idx="237">
                  <c:v>-0.199</c:v>
                </c:pt>
                <c:pt idx="238">
                  <c:v>-0.133</c:v>
                </c:pt>
                <c:pt idx="239">
                  <c:v>-0.067</c:v>
                </c:pt>
                <c:pt idx="24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 + 3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Sheet1!$A$2:$A$242</c:f>
              <c:numCache>
                <c:formatCode>General</c:formatCode>
                <c:ptCount val="241"/>
                <c:pt idx="0">
                  <c:v>0</c:v>
                </c:pt>
                <c:pt idx="1">
                  <c:v>0.008333333333333333</c:v>
                </c:pt>
                <c:pt idx="2">
                  <c:v>0.016666666666666666</c:v>
                </c:pt>
                <c:pt idx="3">
                  <c:v>0.025</c:v>
                </c:pt>
                <c:pt idx="4">
                  <c:v>0.03333333333333333</c:v>
                </c:pt>
                <c:pt idx="5">
                  <c:v>0.041666666666666664</c:v>
                </c:pt>
                <c:pt idx="6">
                  <c:v>0.05</c:v>
                </c:pt>
                <c:pt idx="7">
                  <c:v>0.058333333333333334</c:v>
                </c:pt>
                <c:pt idx="8">
                  <c:v>0.06666666666666667</c:v>
                </c:pt>
                <c:pt idx="9">
                  <c:v>0.075</c:v>
                </c:pt>
                <c:pt idx="10">
                  <c:v>0.08333333333333333</c:v>
                </c:pt>
                <c:pt idx="11">
                  <c:v>0.09166666666666666</c:v>
                </c:pt>
                <c:pt idx="12">
                  <c:v>0.1</c:v>
                </c:pt>
                <c:pt idx="13">
                  <c:v>0.10833333333333334</c:v>
                </c:pt>
                <c:pt idx="14">
                  <c:v>0.11666666666666667</c:v>
                </c:pt>
                <c:pt idx="15">
                  <c:v>0.125</c:v>
                </c:pt>
                <c:pt idx="16">
                  <c:v>0.13333333333333333</c:v>
                </c:pt>
                <c:pt idx="17">
                  <c:v>0.14166666666666666</c:v>
                </c:pt>
                <c:pt idx="18">
                  <c:v>0.15</c:v>
                </c:pt>
                <c:pt idx="19">
                  <c:v>0.15833333333333333</c:v>
                </c:pt>
                <c:pt idx="20">
                  <c:v>0.16666666666666666</c:v>
                </c:pt>
                <c:pt idx="21">
                  <c:v>0.175</c:v>
                </c:pt>
                <c:pt idx="22">
                  <c:v>0.18333333333333332</c:v>
                </c:pt>
                <c:pt idx="23">
                  <c:v>0.19166666666666668</c:v>
                </c:pt>
                <c:pt idx="24">
                  <c:v>0.2</c:v>
                </c:pt>
                <c:pt idx="25">
                  <c:v>0.20833333333333334</c:v>
                </c:pt>
                <c:pt idx="26">
                  <c:v>0.21666666666666667</c:v>
                </c:pt>
                <c:pt idx="27">
                  <c:v>0.225</c:v>
                </c:pt>
                <c:pt idx="28">
                  <c:v>0.23333333333333334</c:v>
                </c:pt>
                <c:pt idx="29">
                  <c:v>0.24166666666666667</c:v>
                </c:pt>
                <c:pt idx="30">
                  <c:v>0.25</c:v>
                </c:pt>
                <c:pt idx="31">
                  <c:v>0.25833333333333336</c:v>
                </c:pt>
                <c:pt idx="32">
                  <c:v>0.26666666666666666</c:v>
                </c:pt>
                <c:pt idx="33">
                  <c:v>0.275</c:v>
                </c:pt>
                <c:pt idx="34">
                  <c:v>0.2833333333333333</c:v>
                </c:pt>
                <c:pt idx="35">
                  <c:v>0.2916666666666667</c:v>
                </c:pt>
                <c:pt idx="36">
                  <c:v>0.3</c:v>
                </c:pt>
                <c:pt idx="37">
                  <c:v>0.30833333333333335</c:v>
                </c:pt>
                <c:pt idx="38">
                  <c:v>0.31666666666666665</c:v>
                </c:pt>
                <c:pt idx="39">
                  <c:v>0.325</c:v>
                </c:pt>
                <c:pt idx="40">
                  <c:v>0.3333333333333333</c:v>
                </c:pt>
                <c:pt idx="41">
                  <c:v>0.3416666666666667</c:v>
                </c:pt>
                <c:pt idx="42">
                  <c:v>0.35</c:v>
                </c:pt>
                <c:pt idx="43">
                  <c:v>0.35833333333333334</c:v>
                </c:pt>
                <c:pt idx="44">
                  <c:v>0.36666666666666664</c:v>
                </c:pt>
                <c:pt idx="45">
                  <c:v>0.375</c:v>
                </c:pt>
                <c:pt idx="46">
                  <c:v>0.38333333333333336</c:v>
                </c:pt>
                <c:pt idx="47">
                  <c:v>0.39166666666666666</c:v>
                </c:pt>
                <c:pt idx="48">
                  <c:v>0.4</c:v>
                </c:pt>
                <c:pt idx="49">
                  <c:v>0.4083333333333333</c:v>
                </c:pt>
                <c:pt idx="50">
                  <c:v>0.4166666666666667</c:v>
                </c:pt>
                <c:pt idx="51">
                  <c:v>0.425</c:v>
                </c:pt>
                <c:pt idx="52">
                  <c:v>0.43333333333333335</c:v>
                </c:pt>
                <c:pt idx="53">
                  <c:v>0.44166666666666665</c:v>
                </c:pt>
                <c:pt idx="54">
                  <c:v>0.45</c:v>
                </c:pt>
                <c:pt idx="55">
                  <c:v>0.4583333333333333</c:v>
                </c:pt>
                <c:pt idx="56">
                  <c:v>0.4666666666666667</c:v>
                </c:pt>
                <c:pt idx="57">
                  <c:v>0.475</c:v>
                </c:pt>
                <c:pt idx="58">
                  <c:v>0.48333333333333334</c:v>
                </c:pt>
                <c:pt idx="59">
                  <c:v>0.49166666666666664</c:v>
                </c:pt>
                <c:pt idx="60">
                  <c:v>0.5</c:v>
                </c:pt>
                <c:pt idx="61">
                  <c:v>0.5083333333333333</c:v>
                </c:pt>
                <c:pt idx="62">
                  <c:v>0.5166666666666667</c:v>
                </c:pt>
                <c:pt idx="63">
                  <c:v>0.525</c:v>
                </c:pt>
                <c:pt idx="64">
                  <c:v>0.5333333333333333</c:v>
                </c:pt>
                <c:pt idx="65">
                  <c:v>0.5416666666666666</c:v>
                </c:pt>
                <c:pt idx="66">
                  <c:v>0.55</c:v>
                </c:pt>
                <c:pt idx="67">
                  <c:v>0.5583333333333333</c:v>
                </c:pt>
                <c:pt idx="68">
                  <c:v>0.5666666666666667</c:v>
                </c:pt>
                <c:pt idx="69">
                  <c:v>0.575</c:v>
                </c:pt>
                <c:pt idx="70">
                  <c:v>0.5833333333333334</c:v>
                </c:pt>
                <c:pt idx="71">
                  <c:v>0.5916666666666667</c:v>
                </c:pt>
                <c:pt idx="72">
                  <c:v>0.6</c:v>
                </c:pt>
                <c:pt idx="73">
                  <c:v>0.6083333333333333</c:v>
                </c:pt>
                <c:pt idx="74">
                  <c:v>0.6166666666666667</c:v>
                </c:pt>
                <c:pt idx="75">
                  <c:v>0.625</c:v>
                </c:pt>
                <c:pt idx="76">
                  <c:v>0.6333333333333333</c:v>
                </c:pt>
                <c:pt idx="77">
                  <c:v>0.6416666666666667</c:v>
                </c:pt>
                <c:pt idx="78">
                  <c:v>0.65</c:v>
                </c:pt>
                <c:pt idx="79">
                  <c:v>0.6583333333333333</c:v>
                </c:pt>
                <c:pt idx="80">
                  <c:v>0.6666666666666666</c:v>
                </c:pt>
                <c:pt idx="81">
                  <c:v>0.675</c:v>
                </c:pt>
                <c:pt idx="82">
                  <c:v>0.6833333333333333</c:v>
                </c:pt>
                <c:pt idx="83">
                  <c:v>0.6916666666666667</c:v>
                </c:pt>
                <c:pt idx="84">
                  <c:v>0.7</c:v>
                </c:pt>
                <c:pt idx="85">
                  <c:v>0.7083333333333334</c:v>
                </c:pt>
                <c:pt idx="86">
                  <c:v>0.7166666666666667</c:v>
                </c:pt>
                <c:pt idx="87">
                  <c:v>0.725</c:v>
                </c:pt>
                <c:pt idx="88">
                  <c:v>0.7333333333333333</c:v>
                </c:pt>
                <c:pt idx="89">
                  <c:v>0.7416666666666667</c:v>
                </c:pt>
                <c:pt idx="90">
                  <c:v>0.75</c:v>
                </c:pt>
                <c:pt idx="91">
                  <c:v>0.7583333333333333</c:v>
                </c:pt>
                <c:pt idx="92">
                  <c:v>0.7666666666666667</c:v>
                </c:pt>
                <c:pt idx="93">
                  <c:v>0.775</c:v>
                </c:pt>
                <c:pt idx="94">
                  <c:v>0.7833333333333333</c:v>
                </c:pt>
                <c:pt idx="95">
                  <c:v>0.7916666666666666</c:v>
                </c:pt>
                <c:pt idx="96">
                  <c:v>0.8</c:v>
                </c:pt>
                <c:pt idx="97">
                  <c:v>0.8083333333333333</c:v>
                </c:pt>
                <c:pt idx="98">
                  <c:v>0.8166666666666667</c:v>
                </c:pt>
                <c:pt idx="99">
                  <c:v>0.825</c:v>
                </c:pt>
                <c:pt idx="100">
                  <c:v>0.8333333333333334</c:v>
                </c:pt>
                <c:pt idx="101">
                  <c:v>0.8416666666666667</c:v>
                </c:pt>
                <c:pt idx="102">
                  <c:v>0.85</c:v>
                </c:pt>
                <c:pt idx="103">
                  <c:v>0.8583333333333333</c:v>
                </c:pt>
                <c:pt idx="104">
                  <c:v>0.8666666666666667</c:v>
                </c:pt>
                <c:pt idx="105">
                  <c:v>0.875</c:v>
                </c:pt>
                <c:pt idx="106">
                  <c:v>0.8833333333333333</c:v>
                </c:pt>
                <c:pt idx="107">
                  <c:v>0.8916666666666667</c:v>
                </c:pt>
                <c:pt idx="108">
                  <c:v>0.9</c:v>
                </c:pt>
                <c:pt idx="109">
                  <c:v>0.9083333333333333</c:v>
                </c:pt>
                <c:pt idx="110">
                  <c:v>0.9166666666666666</c:v>
                </c:pt>
                <c:pt idx="111">
                  <c:v>0.925</c:v>
                </c:pt>
                <c:pt idx="112">
                  <c:v>0.9333333333333333</c:v>
                </c:pt>
                <c:pt idx="113">
                  <c:v>0.9416666666666667</c:v>
                </c:pt>
                <c:pt idx="114">
                  <c:v>0.95</c:v>
                </c:pt>
                <c:pt idx="115">
                  <c:v>0.9583333333333334</c:v>
                </c:pt>
                <c:pt idx="116">
                  <c:v>0.9666666666666667</c:v>
                </c:pt>
                <c:pt idx="117">
                  <c:v>0.975</c:v>
                </c:pt>
                <c:pt idx="118">
                  <c:v>0.9833333333333333</c:v>
                </c:pt>
                <c:pt idx="119">
                  <c:v>0.9916666666666667</c:v>
                </c:pt>
                <c:pt idx="120">
                  <c:v>1</c:v>
                </c:pt>
                <c:pt idx="121">
                  <c:v>1.0083333333333333</c:v>
                </c:pt>
                <c:pt idx="122">
                  <c:v>1.0166666666666666</c:v>
                </c:pt>
                <c:pt idx="123">
                  <c:v>1.025</c:v>
                </c:pt>
                <c:pt idx="124">
                  <c:v>1.0333333333333334</c:v>
                </c:pt>
                <c:pt idx="125">
                  <c:v>1.0416666666666667</c:v>
                </c:pt>
                <c:pt idx="126">
                  <c:v>1.05</c:v>
                </c:pt>
                <c:pt idx="127">
                  <c:v>1.0583333333333333</c:v>
                </c:pt>
                <c:pt idx="128">
                  <c:v>1.0666666666666667</c:v>
                </c:pt>
                <c:pt idx="129">
                  <c:v>1.075</c:v>
                </c:pt>
                <c:pt idx="130">
                  <c:v>1.0833333333333333</c:v>
                </c:pt>
                <c:pt idx="131">
                  <c:v>1.0916666666666666</c:v>
                </c:pt>
                <c:pt idx="132">
                  <c:v>1.1</c:v>
                </c:pt>
                <c:pt idx="133">
                  <c:v>1.1083333333333334</c:v>
                </c:pt>
                <c:pt idx="134">
                  <c:v>1.1166666666666667</c:v>
                </c:pt>
                <c:pt idx="135">
                  <c:v>1.125</c:v>
                </c:pt>
                <c:pt idx="136">
                  <c:v>1.1333333333333333</c:v>
                </c:pt>
                <c:pt idx="137">
                  <c:v>1.1416666666666666</c:v>
                </c:pt>
                <c:pt idx="138">
                  <c:v>1.15</c:v>
                </c:pt>
                <c:pt idx="139">
                  <c:v>1.1583333333333334</c:v>
                </c:pt>
                <c:pt idx="140">
                  <c:v>1.1666666666666667</c:v>
                </c:pt>
                <c:pt idx="141">
                  <c:v>1.175</c:v>
                </c:pt>
                <c:pt idx="142">
                  <c:v>1.1833333333333333</c:v>
                </c:pt>
                <c:pt idx="143">
                  <c:v>1.1916666666666667</c:v>
                </c:pt>
                <c:pt idx="144">
                  <c:v>1.2</c:v>
                </c:pt>
                <c:pt idx="145">
                  <c:v>1.2083333333333333</c:v>
                </c:pt>
                <c:pt idx="146">
                  <c:v>1.2166666666666666</c:v>
                </c:pt>
                <c:pt idx="147">
                  <c:v>1.225</c:v>
                </c:pt>
                <c:pt idx="148">
                  <c:v>1.2333333333333334</c:v>
                </c:pt>
                <c:pt idx="149">
                  <c:v>1.2416666666666667</c:v>
                </c:pt>
                <c:pt idx="150">
                  <c:v>1.25</c:v>
                </c:pt>
                <c:pt idx="151">
                  <c:v>1.2583333333333333</c:v>
                </c:pt>
                <c:pt idx="152">
                  <c:v>1.2666666666666666</c:v>
                </c:pt>
                <c:pt idx="153">
                  <c:v>1.275</c:v>
                </c:pt>
                <c:pt idx="154">
                  <c:v>1.2833333333333334</c:v>
                </c:pt>
                <c:pt idx="155">
                  <c:v>1.2916666666666667</c:v>
                </c:pt>
                <c:pt idx="156">
                  <c:v>1.3</c:v>
                </c:pt>
                <c:pt idx="157">
                  <c:v>1.3083333333333333</c:v>
                </c:pt>
                <c:pt idx="158">
                  <c:v>1.3166666666666667</c:v>
                </c:pt>
                <c:pt idx="159">
                  <c:v>1.325</c:v>
                </c:pt>
                <c:pt idx="160">
                  <c:v>1.3333333333333333</c:v>
                </c:pt>
                <c:pt idx="161">
                  <c:v>1.3416666666666666</c:v>
                </c:pt>
                <c:pt idx="162">
                  <c:v>1.35</c:v>
                </c:pt>
                <c:pt idx="163">
                  <c:v>1.3583333333333334</c:v>
                </c:pt>
                <c:pt idx="164">
                  <c:v>1.3666666666666667</c:v>
                </c:pt>
                <c:pt idx="165">
                  <c:v>1.375</c:v>
                </c:pt>
                <c:pt idx="166">
                  <c:v>1.3833333333333333</c:v>
                </c:pt>
                <c:pt idx="167">
                  <c:v>1.3916666666666666</c:v>
                </c:pt>
                <c:pt idx="168">
                  <c:v>1.4</c:v>
                </c:pt>
                <c:pt idx="169">
                  <c:v>1.4083333333333334</c:v>
                </c:pt>
                <c:pt idx="170">
                  <c:v>1.4166666666666667</c:v>
                </c:pt>
                <c:pt idx="171">
                  <c:v>1.425</c:v>
                </c:pt>
                <c:pt idx="172">
                  <c:v>1.4333333333333333</c:v>
                </c:pt>
                <c:pt idx="173">
                  <c:v>1.4416666666666667</c:v>
                </c:pt>
                <c:pt idx="174">
                  <c:v>1.45</c:v>
                </c:pt>
                <c:pt idx="175">
                  <c:v>1.4583333333333333</c:v>
                </c:pt>
                <c:pt idx="176">
                  <c:v>1.4666666666666666</c:v>
                </c:pt>
                <c:pt idx="177">
                  <c:v>1.475</c:v>
                </c:pt>
                <c:pt idx="178">
                  <c:v>1.4833333333333334</c:v>
                </c:pt>
                <c:pt idx="179">
                  <c:v>1.4916666666666667</c:v>
                </c:pt>
                <c:pt idx="180">
                  <c:v>1.5</c:v>
                </c:pt>
                <c:pt idx="181">
                  <c:v>1.5083333333333333</c:v>
                </c:pt>
                <c:pt idx="182">
                  <c:v>1.5166666666666666</c:v>
                </c:pt>
                <c:pt idx="183">
                  <c:v>1.525</c:v>
                </c:pt>
                <c:pt idx="184">
                  <c:v>1.5333333333333334</c:v>
                </c:pt>
                <c:pt idx="185">
                  <c:v>1.5416666666666667</c:v>
                </c:pt>
                <c:pt idx="186">
                  <c:v>1.55</c:v>
                </c:pt>
                <c:pt idx="187">
                  <c:v>1.5583333333333333</c:v>
                </c:pt>
                <c:pt idx="188">
                  <c:v>1.5666666666666667</c:v>
                </c:pt>
                <c:pt idx="189">
                  <c:v>1.575</c:v>
                </c:pt>
                <c:pt idx="190">
                  <c:v>1.5833333333333333</c:v>
                </c:pt>
                <c:pt idx="191">
                  <c:v>1.5916666666666666</c:v>
                </c:pt>
                <c:pt idx="192">
                  <c:v>1.6</c:v>
                </c:pt>
                <c:pt idx="193">
                  <c:v>1.6083333333333334</c:v>
                </c:pt>
                <c:pt idx="194">
                  <c:v>1.6166666666666667</c:v>
                </c:pt>
                <c:pt idx="195">
                  <c:v>1.625</c:v>
                </c:pt>
                <c:pt idx="196">
                  <c:v>1.6333333333333333</c:v>
                </c:pt>
                <c:pt idx="197">
                  <c:v>1.6416666666666666</c:v>
                </c:pt>
                <c:pt idx="198">
                  <c:v>1.65</c:v>
                </c:pt>
                <c:pt idx="199">
                  <c:v>1.6583333333333334</c:v>
                </c:pt>
                <c:pt idx="200">
                  <c:v>1.6666666666666667</c:v>
                </c:pt>
                <c:pt idx="201">
                  <c:v>1.675</c:v>
                </c:pt>
                <c:pt idx="202">
                  <c:v>1.6833333333333333</c:v>
                </c:pt>
                <c:pt idx="203">
                  <c:v>1.6916666666666667</c:v>
                </c:pt>
                <c:pt idx="204">
                  <c:v>1.7</c:v>
                </c:pt>
                <c:pt idx="205">
                  <c:v>1.7083333333333333</c:v>
                </c:pt>
                <c:pt idx="206">
                  <c:v>1.7166666666666666</c:v>
                </c:pt>
                <c:pt idx="207">
                  <c:v>1.725</c:v>
                </c:pt>
                <c:pt idx="208">
                  <c:v>1.7333333333333334</c:v>
                </c:pt>
                <c:pt idx="209">
                  <c:v>1.7416666666666667</c:v>
                </c:pt>
                <c:pt idx="210">
                  <c:v>1.75</c:v>
                </c:pt>
                <c:pt idx="211">
                  <c:v>1.7583333333333333</c:v>
                </c:pt>
                <c:pt idx="212">
                  <c:v>1.7666666666666666</c:v>
                </c:pt>
                <c:pt idx="213">
                  <c:v>1.775</c:v>
                </c:pt>
                <c:pt idx="214">
                  <c:v>1.7833333333333334</c:v>
                </c:pt>
                <c:pt idx="215">
                  <c:v>1.7916666666666667</c:v>
                </c:pt>
                <c:pt idx="216">
                  <c:v>1.8</c:v>
                </c:pt>
                <c:pt idx="217">
                  <c:v>1.8083333333333333</c:v>
                </c:pt>
                <c:pt idx="218">
                  <c:v>1.8166666666666667</c:v>
                </c:pt>
                <c:pt idx="219">
                  <c:v>1.825</c:v>
                </c:pt>
                <c:pt idx="220">
                  <c:v>1.8333333333333333</c:v>
                </c:pt>
                <c:pt idx="221">
                  <c:v>1.8416666666666666</c:v>
                </c:pt>
                <c:pt idx="222">
                  <c:v>1.85</c:v>
                </c:pt>
                <c:pt idx="223">
                  <c:v>1.8583333333333334</c:v>
                </c:pt>
                <c:pt idx="224">
                  <c:v>1.8666666666666667</c:v>
                </c:pt>
                <c:pt idx="225">
                  <c:v>1.875</c:v>
                </c:pt>
                <c:pt idx="226">
                  <c:v>1.8833333333333333</c:v>
                </c:pt>
                <c:pt idx="227">
                  <c:v>1.8916666666666666</c:v>
                </c:pt>
                <c:pt idx="228">
                  <c:v>1.9</c:v>
                </c:pt>
                <c:pt idx="229">
                  <c:v>1.9083333333333334</c:v>
                </c:pt>
                <c:pt idx="230">
                  <c:v>1.9166666666666667</c:v>
                </c:pt>
                <c:pt idx="231">
                  <c:v>1.925</c:v>
                </c:pt>
                <c:pt idx="232">
                  <c:v>1.9333333333333333</c:v>
                </c:pt>
                <c:pt idx="233">
                  <c:v>1.9416666666666667</c:v>
                </c:pt>
                <c:pt idx="234">
                  <c:v>1.95</c:v>
                </c:pt>
                <c:pt idx="235">
                  <c:v>1.9583333333333333</c:v>
                </c:pt>
                <c:pt idx="236">
                  <c:v>1.9666666666666666</c:v>
                </c:pt>
                <c:pt idx="237">
                  <c:v>1.975</c:v>
                </c:pt>
                <c:pt idx="238">
                  <c:v>1.9833333333333334</c:v>
                </c:pt>
                <c:pt idx="239">
                  <c:v>1.9916666666666667</c:v>
                </c:pt>
                <c:pt idx="240">
                  <c:v>2</c:v>
                </c:pt>
              </c:numCache>
            </c:numRef>
          </c:xVal>
          <c:yVal>
            <c:numRef>
              <c:f>Sheet1!$C$2:$C$242</c:f>
              <c:numCache>
                <c:formatCode>General</c:formatCode>
                <c:ptCount val="241"/>
                <c:pt idx="0">
                  <c:v>0</c:v>
                </c:pt>
                <c:pt idx="1">
                  <c:v>0.133</c:v>
                </c:pt>
                <c:pt idx="2">
                  <c:v>0.264</c:v>
                </c:pt>
                <c:pt idx="3">
                  <c:v>0.392</c:v>
                </c:pt>
                <c:pt idx="4">
                  <c:v>0.514</c:v>
                </c:pt>
                <c:pt idx="5">
                  <c:v>0.63</c:v>
                </c:pt>
                <c:pt idx="6">
                  <c:v>0.737</c:v>
                </c:pt>
                <c:pt idx="7">
                  <c:v>0.834</c:v>
                </c:pt>
                <c:pt idx="8">
                  <c:v>0.922</c:v>
                </c:pt>
                <c:pt idx="9">
                  <c:v>0.997</c:v>
                </c:pt>
                <c:pt idx="10">
                  <c:v>1.061</c:v>
                </c:pt>
                <c:pt idx="11">
                  <c:v>1.113</c:v>
                </c:pt>
                <c:pt idx="12">
                  <c:v>1.152</c:v>
                </c:pt>
                <c:pt idx="13">
                  <c:v>1.179</c:v>
                </c:pt>
                <c:pt idx="14">
                  <c:v>1.195</c:v>
                </c:pt>
                <c:pt idx="15">
                  <c:v>1.2</c:v>
                </c:pt>
                <c:pt idx="16">
                  <c:v>1.196</c:v>
                </c:pt>
                <c:pt idx="17">
                  <c:v>1.182</c:v>
                </c:pt>
                <c:pt idx="18">
                  <c:v>1.161</c:v>
                </c:pt>
                <c:pt idx="19">
                  <c:v>1.134</c:v>
                </c:pt>
                <c:pt idx="20">
                  <c:v>1.103</c:v>
                </c:pt>
                <c:pt idx="21">
                  <c:v>1.068</c:v>
                </c:pt>
                <c:pt idx="22">
                  <c:v>1.032</c:v>
                </c:pt>
                <c:pt idx="23">
                  <c:v>0.996</c:v>
                </c:pt>
                <c:pt idx="24">
                  <c:v>0.961</c:v>
                </c:pt>
                <c:pt idx="25">
                  <c:v>0.93</c:v>
                </c:pt>
                <c:pt idx="26">
                  <c:v>0.902</c:v>
                </c:pt>
                <c:pt idx="27">
                  <c:v>0.879</c:v>
                </c:pt>
                <c:pt idx="28">
                  <c:v>0.863</c:v>
                </c:pt>
                <c:pt idx="29">
                  <c:v>0.852</c:v>
                </c:pt>
                <c:pt idx="30">
                  <c:v>0.849</c:v>
                </c:pt>
                <c:pt idx="31">
                  <c:v>0.852</c:v>
                </c:pt>
                <c:pt idx="32">
                  <c:v>0.863</c:v>
                </c:pt>
                <c:pt idx="33">
                  <c:v>0.879</c:v>
                </c:pt>
                <c:pt idx="34">
                  <c:v>0.902</c:v>
                </c:pt>
                <c:pt idx="35">
                  <c:v>0.93</c:v>
                </c:pt>
                <c:pt idx="36">
                  <c:v>0.961</c:v>
                </c:pt>
                <c:pt idx="37">
                  <c:v>0.996</c:v>
                </c:pt>
                <c:pt idx="38">
                  <c:v>1.032</c:v>
                </c:pt>
                <c:pt idx="39">
                  <c:v>1.068</c:v>
                </c:pt>
                <c:pt idx="40">
                  <c:v>1.103</c:v>
                </c:pt>
                <c:pt idx="41">
                  <c:v>1.134</c:v>
                </c:pt>
                <c:pt idx="42">
                  <c:v>1.161</c:v>
                </c:pt>
                <c:pt idx="43">
                  <c:v>1.182</c:v>
                </c:pt>
                <c:pt idx="44">
                  <c:v>1.196</c:v>
                </c:pt>
                <c:pt idx="45">
                  <c:v>1.2</c:v>
                </c:pt>
                <c:pt idx="46">
                  <c:v>1.195</c:v>
                </c:pt>
                <c:pt idx="47">
                  <c:v>1.179</c:v>
                </c:pt>
                <c:pt idx="48">
                  <c:v>1.152</c:v>
                </c:pt>
                <c:pt idx="49">
                  <c:v>1.113</c:v>
                </c:pt>
                <c:pt idx="50">
                  <c:v>1.061</c:v>
                </c:pt>
                <c:pt idx="51">
                  <c:v>0.997</c:v>
                </c:pt>
                <c:pt idx="52">
                  <c:v>0.922</c:v>
                </c:pt>
                <c:pt idx="53">
                  <c:v>0.834</c:v>
                </c:pt>
                <c:pt idx="54">
                  <c:v>0.737</c:v>
                </c:pt>
                <c:pt idx="55">
                  <c:v>0.63</c:v>
                </c:pt>
                <c:pt idx="56">
                  <c:v>0.514</c:v>
                </c:pt>
                <c:pt idx="57">
                  <c:v>0.392</c:v>
                </c:pt>
                <c:pt idx="58">
                  <c:v>0.264</c:v>
                </c:pt>
                <c:pt idx="59">
                  <c:v>0.133</c:v>
                </c:pt>
                <c:pt idx="60">
                  <c:v>0</c:v>
                </c:pt>
                <c:pt idx="61">
                  <c:v>-0.133</c:v>
                </c:pt>
                <c:pt idx="62">
                  <c:v>-0.264</c:v>
                </c:pt>
                <c:pt idx="63">
                  <c:v>-0.392</c:v>
                </c:pt>
                <c:pt idx="64">
                  <c:v>-0.514</c:v>
                </c:pt>
                <c:pt idx="65">
                  <c:v>-0.63</c:v>
                </c:pt>
                <c:pt idx="66">
                  <c:v>-0.737</c:v>
                </c:pt>
                <c:pt idx="67">
                  <c:v>-0.834</c:v>
                </c:pt>
                <c:pt idx="68">
                  <c:v>-0.922</c:v>
                </c:pt>
                <c:pt idx="69">
                  <c:v>-0.997</c:v>
                </c:pt>
                <c:pt idx="70">
                  <c:v>-1.061</c:v>
                </c:pt>
                <c:pt idx="71">
                  <c:v>-1.113</c:v>
                </c:pt>
                <c:pt idx="72">
                  <c:v>-1.152</c:v>
                </c:pt>
                <c:pt idx="73">
                  <c:v>-1.179</c:v>
                </c:pt>
                <c:pt idx="74">
                  <c:v>-1.195</c:v>
                </c:pt>
                <c:pt idx="75">
                  <c:v>-1.2</c:v>
                </c:pt>
                <c:pt idx="76">
                  <c:v>-1.196</c:v>
                </c:pt>
                <c:pt idx="77">
                  <c:v>-1.182</c:v>
                </c:pt>
                <c:pt idx="78">
                  <c:v>-1.161</c:v>
                </c:pt>
                <c:pt idx="79">
                  <c:v>-1.134</c:v>
                </c:pt>
                <c:pt idx="80">
                  <c:v>-1.103</c:v>
                </c:pt>
                <c:pt idx="81">
                  <c:v>-1.068</c:v>
                </c:pt>
                <c:pt idx="82">
                  <c:v>-1.032</c:v>
                </c:pt>
                <c:pt idx="83">
                  <c:v>-0.996</c:v>
                </c:pt>
                <c:pt idx="84">
                  <c:v>-0.961</c:v>
                </c:pt>
                <c:pt idx="85">
                  <c:v>-0.93</c:v>
                </c:pt>
                <c:pt idx="86">
                  <c:v>-0.902</c:v>
                </c:pt>
                <c:pt idx="87">
                  <c:v>-0.879</c:v>
                </c:pt>
                <c:pt idx="88">
                  <c:v>-0.863</c:v>
                </c:pt>
                <c:pt idx="89">
                  <c:v>-0.852</c:v>
                </c:pt>
                <c:pt idx="90">
                  <c:v>-0.849</c:v>
                </c:pt>
                <c:pt idx="91">
                  <c:v>-0.852</c:v>
                </c:pt>
                <c:pt idx="92">
                  <c:v>-0.863</c:v>
                </c:pt>
                <c:pt idx="93">
                  <c:v>-0.879</c:v>
                </c:pt>
                <c:pt idx="94">
                  <c:v>-0.902</c:v>
                </c:pt>
                <c:pt idx="95">
                  <c:v>-0.93</c:v>
                </c:pt>
                <c:pt idx="96">
                  <c:v>-0.961</c:v>
                </c:pt>
                <c:pt idx="97">
                  <c:v>-0.996</c:v>
                </c:pt>
                <c:pt idx="98">
                  <c:v>-1.032</c:v>
                </c:pt>
                <c:pt idx="99">
                  <c:v>-1.068</c:v>
                </c:pt>
                <c:pt idx="100">
                  <c:v>-1.103</c:v>
                </c:pt>
                <c:pt idx="101">
                  <c:v>-1.134</c:v>
                </c:pt>
                <c:pt idx="102">
                  <c:v>-1.161</c:v>
                </c:pt>
                <c:pt idx="103">
                  <c:v>-1.182</c:v>
                </c:pt>
                <c:pt idx="104">
                  <c:v>-1.196</c:v>
                </c:pt>
                <c:pt idx="105">
                  <c:v>-1.2</c:v>
                </c:pt>
                <c:pt idx="106">
                  <c:v>-1.195</c:v>
                </c:pt>
                <c:pt idx="107">
                  <c:v>-1.179</c:v>
                </c:pt>
                <c:pt idx="108">
                  <c:v>-1.152</c:v>
                </c:pt>
                <c:pt idx="109">
                  <c:v>-1.113</c:v>
                </c:pt>
                <c:pt idx="110">
                  <c:v>-1.061</c:v>
                </c:pt>
                <c:pt idx="111">
                  <c:v>-0.997</c:v>
                </c:pt>
                <c:pt idx="112">
                  <c:v>-0.922</c:v>
                </c:pt>
                <c:pt idx="113">
                  <c:v>-0.834</c:v>
                </c:pt>
                <c:pt idx="114">
                  <c:v>-0.737</c:v>
                </c:pt>
                <c:pt idx="115">
                  <c:v>-0.63</c:v>
                </c:pt>
                <c:pt idx="116">
                  <c:v>-0.514</c:v>
                </c:pt>
                <c:pt idx="117">
                  <c:v>-0.392</c:v>
                </c:pt>
                <c:pt idx="118">
                  <c:v>-0.264</c:v>
                </c:pt>
                <c:pt idx="119">
                  <c:v>-0.133</c:v>
                </c:pt>
                <c:pt idx="120">
                  <c:v>0</c:v>
                </c:pt>
                <c:pt idx="121">
                  <c:v>0.133</c:v>
                </c:pt>
                <c:pt idx="122">
                  <c:v>0.264</c:v>
                </c:pt>
                <c:pt idx="123">
                  <c:v>0.392</c:v>
                </c:pt>
                <c:pt idx="124">
                  <c:v>0.514</c:v>
                </c:pt>
                <c:pt idx="125">
                  <c:v>0.63</c:v>
                </c:pt>
                <c:pt idx="126">
                  <c:v>0.737</c:v>
                </c:pt>
                <c:pt idx="127">
                  <c:v>0.834</c:v>
                </c:pt>
                <c:pt idx="128">
                  <c:v>0.922</c:v>
                </c:pt>
                <c:pt idx="129">
                  <c:v>0.997</c:v>
                </c:pt>
                <c:pt idx="130">
                  <c:v>1.061</c:v>
                </c:pt>
                <c:pt idx="131">
                  <c:v>1.113</c:v>
                </c:pt>
                <c:pt idx="132">
                  <c:v>1.152</c:v>
                </c:pt>
                <c:pt idx="133">
                  <c:v>1.179</c:v>
                </c:pt>
                <c:pt idx="134">
                  <c:v>1.195</c:v>
                </c:pt>
                <c:pt idx="135">
                  <c:v>1.2</c:v>
                </c:pt>
                <c:pt idx="136">
                  <c:v>1.196</c:v>
                </c:pt>
                <c:pt idx="137">
                  <c:v>1.182</c:v>
                </c:pt>
                <c:pt idx="138">
                  <c:v>1.161</c:v>
                </c:pt>
                <c:pt idx="139">
                  <c:v>1.134</c:v>
                </c:pt>
                <c:pt idx="140">
                  <c:v>1.103</c:v>
                </c:pt>
                <c:pt idx="141">
                  <c:v>1.068</c:v>
                </c:pt>
                <c:pt idx="142">
                  <c:v>1.032</c:v>
                </c:pt>
                <c:pt idx="143">
                  <c:v>0.996</c:v>
                </c:pt>
                <c:pt idx="144">
                  <c:v>0.961</c:v>
                </c:pt>
                <c:pt idx="145">
                  <c:v>0.93</c:v>
                </c:pt>
                <c:pt idx="146">
                  <c:v>0.902</c:v>
                </c:pt>
                <c:pt idx="147">
                  <c:v>0.879</c:v>
                </c:pt>
                <c:pt idx="148">
                  <c:v>0.863</c:v>
                </c:pt>
                <c:pt idx="149">
                  <c:v>0.852</c:v>
                </c:pt>
                <c:pt idx="150">
                  <c:v>0.849</c:v>
                </c:pt>
                <c:pt idx="151">
                  <c:v>0.852</c:v>
                </c:pt>
                <c:pt idx="152">
                  <c:v>0.863</c:v>
                </c:pt>
                <c:pt idx="153">
                  <c:v>0.879</c:v>
                </c:pt>
                <c:pt idx="154">
                  <c:v>0.902</c:v>
                </c:pt>
                <c:pt idx="155">
                  <c:v>0.93</c:v>
                </c:pt>
                <c:pt idx="156">
                  <c:v>0.961</c:v>
                </c:pt>
                <c:pt idx="157">
                  <c:v>0.996</c:v>
                </c:pt>
                <c:pt idx="158">
                  <c:v>1.032</c:v>
                </c:pt>
                <c:pt idx="159">
                  <c:v>1.068</c:v>
                </c:pt>
                <c:pt idx="160">
                  <c:v>1.103</c:v>
                </c:pt>
                <c:pt idx="161">
                  <c:v>1.134</c:v>
                </c:pt>
                <c:pt idx="162">
                  <c:v>1.161</c:v>
                </c:pt>
                <c:pt idx="163">
                  <c:v>1.182</c:v>
                </c:pt>
                <c:pt idx="164">
                  <c:v>1.196</c:v>
                </c:pt>
                <c:pt idx="165">
                  <c:v>1.2</c:v>
                </c:pt>
                <c:pt idx="166">
                  <c:v>1.195</c:v>
                </c:pt>
                <c:pt idx="167">
                  <c:v>1.179</c:v>
                </c:pt>
                <c:pt idx="168">
                  <c:v>1.152</c:v>
                </c:pt>
                <c:pt idx="169">
                  <c:v>1.113</c:v>
                </c:pt>
                <c:pt idx="170">
                  <c:v>1.061</c:v>
                </c:pt>
                <c:pt idx="171">
                  <c:v>0.997</c:v>
                </c:pt>
                <c:pt idx="172">
                  <c:v>0.922</c:v>
                </c:pt>
                <c:pt idx="173">
                  <c:v>0.834</c:v>
                </c:pt>
                <c:pt idx="174">
                  <c:v>0.737</c:v>
                </c:pt>
                <c:pt idx="175">
                  <c:v>0.63</c:v>
                </c:pt>
                <c:pt idx="176">
                  <c:v>0.514</c:v>
                </c:pt>
                <c:pt idx="177">
                  <c:v>0.392</c:v>
                </c:pt>
                <c:pt idx="178">
                  <c:v>0.264</c:v>
                </c:pt>
                <c:pt idx="179">
                  <c:v>0.133</c:v>
                </c:pt>
                <c:pt idx="180">
                  <c:v>0</c:v>
                </c:pt>
                <c:pt idx="181">
                  <c:v>-0.133</c:v>
                </c:pt>
                <c:pt idx="182">
                  <c:v>-0.264</c:v>
                </c:pt>
                <c:pt idx="183">
                  <c:v>-0.392</c:v>
                </c:pt>
                <c:pt idx="184">
                  <c:v>-0.514</c:v>
                </c:pt>
                <c:pt idx="185">
                  <c:v>-0.63</c:v>
                </c:pt>
                <c:pt idx="186">
                  <c:v>-0.737</c:v>
                </c:pt>
                <c:pt idx="187">
                  <c:v>-0.834</c:v>
                </c:pt>
                <c:pt idx="188">
                  <c:v>-0.922</c:v>
                </c:pt>
                <c:pt idx="189">
                  <c:v>-0.997</c:v>
                </c:pt>
                <c:pt idx="190">
                  <c:v>-1.061</c:v>
                </c:pt>
                <c:pt idx="191">
                  <c:v>-1.113</c:v>
                </c:pt>
                <c:pt idx="192">
                  <c:v>-1.152</c:v>
                </c:pt>
                <c:pt idx="193">
                  <c:v>-1.179</c:v>
                </c:pt>
                <c:pt idx="194">
                  <c:v>-1.195</c:v>
                </c:pt>
                <c:pt idx="195">
                  <c:v>-1.2</c:v>
                </c:pt>
                <c:pt idx="196">
                  <c:v>-1.196</c:v>
                </c:pt>
                <c:pt idx="197">
                  <c:v>-1.182</c:v>
                </c:pt>
                <c:pt idx="198">
                  <c:v>-1.161</c:v>
                </c:pt>
                <c:pt idx="199">
                  <c:v>-1.134</c:v>
                </c:pt>
                <c:pt idx="200">
                  <c:v>-1.103</c:v>
                </c:pt>
                <c:pt idx="201">
                  <c:v>-1.068</c:v>
                </c:pt>
                <c:pt idx="202">
                  <c:v>-1.032</c:v>
                </c:pt>
                <c:pt idx="203">
                  <c:v>-0.996</c:v>
                </c:pt>
                <c:pt idx="204">
                  <c:v>-0.961</c:v>
                </c:pt>
                <c:pt idx="205">
                  <c:v>-0.93</c:v>
                </c:pt>
                <c:pt idx="206">
                  <c:v>-0.902</c:v>
                </c:pt>
                <c:pt idx="207">
                  <c:v>-0.879</c:v>
                </c:pt>
                <c:pt idx="208">
                  <c:v>-0.863</c:v>
                </c:pt>
                <c:pt idx="209">
                  <c:v>-0.852</c:v>
                </c:pt>
                <c:pt idx="210">
                  <c:v>-0.849</c:v>
                </c:pt>
                <c:pt idx="211">
                  <c:v>-0.852</c:v>
                </c:pt>
                <c:pt idx="212">
                  <c:v>-0.863</c:v>
                </c:pt>
                <c:pt idx="213">
                  <c:v>-0.879</c:v>
                </c:pt>
                <c:pt idx="214">
                  <c:v>-0.902</c:v>
                </c:pt>
                <c:pt idx="215">
                  <c:v>-0.93</c:v>
                </c:pt>
                <c:pt idx="216">
                  <c:v>-0.961</c:v>
                </c:pt>
                <c:pt idx="217">
                  <c:v>-0.996</c:v>
                </c:pt>
                <c:pt idx="218">
                  <c:v>-1.032</c:v>
                </c:pt>
                <c:pt idx="219">
                  <c:v>-1.068</c:v>
                </c:pt>
                <c:pt idx="220">
                  <c:v>-1.103</c:v>
                </c:pt>
                <c:pt idx="221">
                  <c:v>-1.134</c:v>
                </c:pt>
                <c:pt idx="222">
                  <c:v>-1.161</c:v>
                </c:pt>
                <c:pt idx="223">
                  <c:v>-1.182</c:v>
                </c:pt>
                <c:pt idx="224">
                  <c:v>-1.196</c:v>
                </c:pt>
                <c:pt idx="225">
                  <c:v>-1.2</c:v>
                </c:pt>
                <c:pt idx="226">
                  <c:v>-1.195</c:v>
                </c:pt>
                <c:pt idx="227">
                  <c:v>-1.179</c:v>
                </c:pt>
                <c:pt idx="228">
                  <c:v>-1.152</c:v>
                </c:pt>
                <c:pt idx="229">
                  <c:v>-1.113</c:v>
                </c:pt>
                <c:pt idx="230">
                  <c:v>-1.061</c:v>
                </c:pt>
                <c:pt idx="231">
                  <c:v>-0.997</c:v>
                </c:pt>
                <c:pt idx="232">
                  <c:v>-0.922</c:v>
                </c:pt>
                <c:pt idx="233">
                  <c:v>-0.834</c:v>
                </c:pt>
                <c:pt idx="234">
                  <c:v>-0.737</c:v>
                </c:pt>
                <c:pt idx="235">
                  <c:v>-0.63</c:v>
                </c:pt>
                <c:pt idx="236">
                  <c:v>-0.514</c:v>
                </c:pt>
                <c:pt idx="237">
                  <c:v>-0.392</c:v>
                </c:pt>
                <c:pt idx="238">
                  <c:v>-0.264</c:v>
                </c:pt>
                <c:pt idx="239">
                  <c:v>-0.133</c:v>
                </c:pt>
                <c:pt idx="240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 + 3 + 5 + 7 + 9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Sheet1!$A$2:$A$242</c:f>
              <c:numCache>
                <c:formatCode>General</c:formatCode>
                <c:ptCount val="241"/>
                <c:pt idx="0">
                  <c:v>0</c:v>
                </c:pt>
                <c:pt idx="1">
                  <c:v>0.008333333333333333</c:v>
                </c:pt>
                <c:pt idx="2">
                  <c:v>0.016666666666666666</c:v>
                </c:pt>
                <c:pt idx="3">
                  <c:v>0.025</c:v>
                </c:pt>
                <c:pt idx="4">
                  <c:v>0.03333333333333333</c:v>
                </c:pt>
                <c:pt idx="5">
                  <c:v>0.041666666666666664</c:v>
                </c:pt>
                <c:pt idx="6">
                  <c:v>0.05</c:v>
                </c:pt>
                <c:pt idx="7">
                  <c:v>0.058333333333333334</c:v>
                </c:pt>
                <c:pt idx="8">
                  <c:v>0.06666666666666667</c:v>
                </c:pt>
                <c:pt idx="9">
                  <c:v>0.075</c:v>
                </c:pt>
                <c:pt idx="10">
                  <c:v>0.08333333333333333</c:v>
                </c:pt>
                <c:pt idx="11">
                  <c:v>0.09166666666666666</c:v>
                </c:pt>
                <c:pt idx="12">
                  <c:v>0.1</c:v>
                </c:pt>
                <c:pt idx="13">
                  <c:v>0.10833333333333334</c:v>
                </c:pt>
                <c:pt idx="14">
                  <c:v>0.11666666666666667</c:v>
                </c:pt>
                <c:pt idx="15">
                  <c:v>0.125</c:v>
                </c:pt>
                <c:pt idx="16">
                  <c:v>0.13333333333333333</c:v>
                </c:pt>
                <c:pt idx="17">
                  <c:v>0.14166666666666666</c:v>
                </c:pt>
                <c:pt idx="18">
                  <c:v>0.15</c:v>
                </c:pt>
                <c:pt idx="19">
                  <c:v>0.15833333333333333</c:v>
                </c:pt>
                <c:pt idx="20">
                  <c:v>0.16666666666666666</c:v>
                </c:pt>
                <c:pt idx="21">
                  <c:v>0.175</c:v>
                </c:pt>
                <c:pt idx="22">
                  <c:v>0.18333333333333332</c:v>
                </c:pt>
                <c:pt idx="23">
                  <c:v>0.19166666666666668</c:v>
                </c:pt>
                <c:pt idx="24">
                  <c:v>0.2</c:v>
                </c:pt>
                <c:pt idx="25">
                  <c:v>0.20833333333333334</c:v>
                </c:pt>
                <c:pt idx="26">
                  <c:v>0.21666666666666667</c:v>
                </c:pt>
                <c:pt idx="27">
                  <c:v>0.225</c:v>
                </c:pt>
                <c:pt idx="28">
                  <c:v>0.23333333333333334</c:v>
                </c:pt>
                <c:pt idx="29">
                  <c:v>0.24166666666666667</c:v>
                </c:pt>
                <c:pt idx="30">
                  <c:v>0.25</c:v>
                </c:pt>
                <c:pt idx="31">
                  <c:v>0.25833333333333336</c:v>
                </c:pt>
                <c:pt idx="32">
                  <c:v>0.26666666666666666</c:v>
                </c:pt>
                <c:pt idx="33">
                  <c:v>0.275</c:v>
                </c:pt>
                <c:pt idx="34">
                  <c:v>0.2833333333333333</c:v>
                </c:pt>
                <c:pt idx="35">
                  <c:v>0.2916666666666667</c:v>
                </c:pt>
                <c:pt idx="36">
                  <c:v>0.3</c:v>
                </c:pt>
                <c:pt idx="37">
                  <c:v>0.30833333333333335</c:v>
                </c:pt>
                <c:pt idx="38">
                  <c:v>0.31666666666666665</c:v>
                </c:pt>
                <c:pt idx="39">
                  <c:v>0.325</c:v>
                </c:pt>
                <c:pt idx="40">
                  <c:v>0.3333333333333333</c:v>
                </c:pt>
                <c:pt idx="41">
                  <c:v>0.3416666666666667</c:v>
                </c:pt>
                <c:pt idx="42">
                  <c:v>0.35</c:v>
                </c:pt>
                <c:pt idx="43">
                  <c:v>0.35833333333333334</c:v>
                </c:pt>
                <c:pt idx="44">
                  <c:v>0.36666666666666664</c:v>
                </c:pt>
                <c:pt idx="45">
                  <c:v>0.375</c:v>
                </c:pt>
                <c:pt idx="46">
                  <c:v>0.38333333333333336</c:v>
                </c:pt>
                <c:pt idx="47">
                  <c:v>0.39166666666666666</c:v>
                </c:pt>
                <c:pt idx="48">
                  <c:v>0.4</c:v>
                </c:pt>
                <c:pt idx="49">
                  <c:v>0.4083333333333333</c:v>
                </c:pt>
                <c:pt idx="50">
                  <c:v>0.4166666666666667</c:v>
                </c:pt>
                <c:pt idx="51">
                  <c:v>0.425</c:v>
                </c:pt>
                <c:pt idx="52">
                  <c:v>0.43333333333333335</c:v>
                </c:pt>
                <c:pt idx="53">
                  <c:v>0.44166666666666665</c:v>
                </c:pt>
                <c:pt idx="54">
                  <c:v>0.45</c:v>
                </c:pt>
                <c:pt idx="55">
                  <c:v>0.4583333333333333</c:v>
                </c:pt>
                <c:pt idx="56">
                  <c:v>0.4666666666666667</c:v>
                </c:pt>
                <c:pt idx="57">
                  <c:v>0.475</c:v>
                </c:pt>
                <c:pt idx="58">
                  <c:v>0.48333333333333334</c:v>
                </c:pt>
                <c:pt idx="59">
                  <c:v>0.49166666666666664</c:v>
                </c:pt>
                <c:pt idx="60">
                  <c:v>0.5</c:v>
                </c:pt>
                <c:pt idx="61">
                  <c:v>0.5083333333333333</c:v>
                </c:pt>
                <c:pt idx="62">
                  <c:v>0.5166666666666667</c:v>
                </c:pt>
                <c:pt idx="63">
                  <c:v>0.525</c:v>
                </c:pt>
                <c:pt idx="64">
                  <c:v>0.5333333333333333</c:v>
                </c:pt>
                <c:pt idx="65">
                  <c:v>0.5416666666666666</c:v>
                </c:pt>
                <c:pt idx="66">
                  <c:v>0.55</c:v>
                </c:pt>
                <c:pt idx="67">
                  <c:v>0.5583333333333333</c:v>
                </c:pt>
                <c:pt idx="68">
                  <c:v>0.5666666666666667</c:v>
                </c:pt>
                <c:pt idx="69">
                  <c:v>0.575</c:v>
                </c:pt>
                <c:pt idx="70">
                  <c:v>0.5833333333333334</c:v>
                </c:pt>
                <c:pt idx="71">
                  <c:v>0.5916666666666667</c:v>
                </c:pt>
                <c:pt idx="72">
                  <c:v>0.6</c:v>
                </c:pt>
                <c:pt idx="73">
                  <c:v>0.6083333333333333</c:v>
                </c:pt>
                <c:pt idx="74">
                  <c:v>0.6166666666666667</c:v>
                </c:pt>
                <c:pt idx="75">
                  <c:v>0.625</c:v>
                </c:pt>
                <c:pt idx="76">
                  <c:v>0.6333333333333333</c:v>
                </c:pt>
                <c:pt idx="77">
                  <c:v>0.6416666666666667</c:v>
                </c:pt>
                <c:pt idx="78">
                  <c:v>0.65</c:v>
                </c:pt>
                <c:pt idx="79">
                  <c:v>0.6583333333333333</c:v>
                </c:pt>
                <c:pt idx="80">
                  <c:v>0.6666666666666666</c:v>
                </c:pt>
                <c:pt idx="81">
                  <c:v>0.675</c:v>
                </c:pt>
                <c:pt idx="82">
                  <c:v>0.6833333333333333</c:v>
                </c:pt>
                <c:pt idx="83">
                  <c:v>0.6916666666666667</c:v>
                </c:pt>
                <c:pt idx="84">
                  <c:v>0.7</c:v>
                </c:pt>
                <c:pt idx="85">
                  <c:v>0.7083333333333334</c:v>
                </c:pt>
                <c:pt idx="86">
                  <c:v>0.7166666666666667</c:v>
                </c:pt>
                <c:pt idx="87">
                  <c:v>0.725</c:v>
                </c:pt>
                <c:pt idx="88">
                  <c:v>0.7333333333333333</c:v>
                </c:pt>
                <c:pt idx="89">
                  <c:v>0.7416666666666667</c:v>
                </c:pt>
                <c:pt idx="90">
                  <c:v>0.75</c:v>
                </c:pt>
                <c:pt idx="91">
                  <c:v>0.7583333333333333</c:v>
                </c:pt>
                <c:pt idx="92">
                  <c:v>0.7666666666666667</c:v>
                </c:pt>
                <c:pt idx="93">
                  <c:v>0.775</c:v>
                </c:pt>
                <c:pt idx="94">
                  <c:v>0.7833333333333333</c:v>
                </c:pt>
                <c:pt idx="95">
                  <c:v>0.7916666666666666</c:v>
                </c:pt>
                <c:pt idx="96">
                  <c:v>0.8</c:v>
                </c:pt>
                <c:pt idx="97">
                  <c:v>0.8083333333333333</c:v>
                </c:pt>
                <c:pt idx="98">
                  <c:v>0.8166666666666667</c:v>
                </c:pt>
                <c:pt idx="99">
                  <c:v>0.825</c:v>
                </c:pt>
                <c:pt idx="100">
                  <c:v>0.8333333333333334</c:v>
                </c:pt>
                <c:pt idx="101">
                  <c:v>0.8416666666666667</c:v>
                </c:pt>
                <c:pt idx="102">
                  <c:v>0.85</c:v>
                </c:pt>
                <c:pt idx="103">
                  <c:v>0.8583333333333333</c:v>
                </c:pt>
                <c:pt idx="104">
                  <c:v>0.8666666666666667</c:v>
                </c:pt>
                <c:pt idx="105">
                  <c:v>0.875</c:v>
                </c:pt>
                <c:pt idx="106">
                  <c:v>0.8833333333333333</c:v>
                </c:pt>
                <c:pt idx="107">
                  <c:v>0.8916666666666667</c:v>
                </c:pt>
                <c:pt idx="108">
                  <c:v>0.9</c:v>
                </c:pt>
                <c:pt idx="109">
                  <c:v>0.9083333333333333</c:v>
                </c:pt>
                <c:pt idx="110">
                  <c:v>0.9166666666666666</c:v>
                </c:pt>
                <c:pt idx="111">
                  <c:v>0.925</c:v>
                </c:pt>
                <c:pt idx="112">
                  <c:v>0.9333333333333333</c:v>
                </c:pt>
                <c:pt idx="113">
                  <c:v>0.9416666666666667</c:v>
                </c:pt>
                <c:pt idx="114">
                  <c:v>0.95</c:v>
                </c:pt>
                <c:pt idx="115">
                  <c:v>0.9583333333333334</c:v>
                </c:pt>
                <c:pt idx="116">
                  <c:v>0.9666666666666667</c:v>
                </c:pt>
                <c:pt idx="117">
                  <c:v>0.975</c:v>
                </c:pt>
                <c:pt idx="118">
                  <c:v>0.9833333333333333</c:v>
                </c:pt>
                <c:pt idx="119">
                  <c:v>0.9916666666666667</c:v>
                </c:pt>
                <c:pt idx="120">
                  <c:v>1</c:v>
                </c:pt>
                <c:pt idx="121">
                  <c:v>1.0083333333333333</c:v>
                </c:pt>
                <c:pt idx="122">
                  <c:v>1.0166666666666666</c:v>
                </c:pt>
                <c:pt idx="123">
                  <c:v>1.025</c:v>
                </c:pt>
                <c:pt idx="124">
                  <c:v>1.0333333333333334</c:v>
                </c:pt>
                <c:pt idx="125">
                  <c:v>1.0416666666666667</c:v>
                </c:pt>
                <c:pt idx="126">
                  <c:v>1.05</c:v>
                </c:pt>
                <c:pt idx="127">
                  <c:v>1.0583333333333333</c:v>
                </c:pt>
                <c:pt idx="128">
                  <c:v>1.0666666666666667</c:v>
                </c:pt>
                <c:pt idx="129">
                  <c:v>1.075</c:v>
                </c:pt>
                <c:pt idx="130">
                  <c:v>1.0833333333333333</c:v>
                </c:pt>
                <c:pt idx="131">
                  <c:v>1.0916666666666666</c:v>
                </c:pt>
                <c:pt idx="132">
                  <c:v>1.1</c:v>
                </c:pt>
                <c:pt idx="133">
                  <c:v>1.1083333333333334</c:v>
                </c:pt>
                <c:pt idx="134">
                  <c:v>1.1166666666666667</c:v>
                </c:pt>
                <c:pt idx="135">
                  <c:v>1.125</c:v>
                </c:pt>
                <c:pt idx="136">
                  <c:v>1.1333333333333333</c:v>
                </c:pt>
                <c:pt idx="137">
                  <c:v>1.1416666666666666</c:v>
                </c:pt>
                <c:pt idx="138">
                  <c:v>1.15</c:v>
                </c:pt>
                <c:pt idx="139">
                  <c:v>1.1583333333333334</c:v>
                </c:pt>
                <c:pt idx="140">
                  <c:v>1.1666666666666667</c:v>
                </c:pt>
                <c:pt idx="141">
                  <c:v>1.175</c:v>
                </c:pt>
                <c:pt idx="142">
                  <c:v>1.1833333333333333</c:v>
                </c:pt>
                <c:pt idx="143">
                  <c:v>1.1916666666666667</c:v>
                </c:pt>
                <c:pt idx="144">
                  <c:v>1.2</c:v>
                </c:pt>
                <c:pt idx="145">
                  <c:v>1.2083333333333333</c:v>
                </c:pt>
                <c:pt idx="146">
                  <c:v>1.2166666666666666</c:v>
                </c:pt>
                <c:pt idx="147">
                  <c:v>1.225</c:v>
                </c:pt>
                <c:pt idx="148">
                  <c:v>1.2333333333333334</c:v>
                </c:pt>
                <c:pt idx="149">
                  <c:v>1.2416666666666667</c:v>
                </c:pt>
                <c:pt idx="150">
                  <c:v>1.25</c:v>
                </c:pt>
                <c:pt idx="151">
                  <c:v>1.2583333333333333</c:v>
                </c:pt>
                <c:pt idx="152">
                  <c:v>1.2666666666666666</c:v>
                </c:pt>
                <c:pt idx="153">
                  <c:v>1.275</c:v>
                </c:pt>
                <c:pt idx="154">
                  <c:v>1.2833333333333334</c:v>
                </c:pt>
                <c:pt idx="155">
                  <c:v>1.2916666666666667</c:v>
                </c:pt>
                <c:pt idx="156">
                  <c:v>1.3</c:v>
                </c:pt>
                <c:pt idx="157">
                  <c:v>1.3083333333333333</c:v>
                </c:pt>
                <c:pt idx="158">
                  <c:v>1.3166666666666667</c:v>
                </c:pt>
                <c:pt idx="159">
                  <c:v>1.325</c:v>
                </c:pt>
                <c:pt idx="160">
                  <c:v>1.3333333333333333</c:v>
                </c:pt>
                <c:pt idx="161">
                  <c:v>1.3416666666666666</c:v>
                </c:pt>
                <c:pt idx="162">
                  <c:v>1.35</c:v>
                </c:pt>
                <c:pt idx="163">
                  <c:v>1.3583333333333334</c:v>
                </c:pt>
                <c:pt idx="164">
                  <c:v>1.3666666666666667</c:v>
                </c:pt>
                <c:pt idx="165">
                  <c:v>1.375</c:v>
                </c:pt>
                <c:pt idx="166">
                  <c:v>1.3833333333333333</c:v>
                </c:pt>
                <c:pt idx="167">
                  <c:v>1.3916666666666666</c:v>
                </c:pt>
                <c:pt idx="168">
                  <c:v>1.4</c:v>
                </c:pt>
                <c:pt idx="169">
                  <c:v>1.4083333333333334</c:v>
                </c:pt>
                <c:pt idx="170">
                  <c:v>1.4166666666666667</c:v>
                </c:pt>
                <c:pt idx="171">
                  <c:v>1.425</c:v>
                </c:pt>
                <c:pt idx="172">
                  <c:v>1.4333333333333333</c:v>
                </c:pt>
                <c:pt idx="173">
                  <c:v>1.4416666666666667</c:v>
                </c:pt>
                <c:pt idx="174">
                  <c:v>1.45</c:v>
                </c:pt>
                <c:pt idx="175">
                  <c:v>1.4583333333333333</c:v>
                </c:pt>
                <c:pt idx="176">
                  <c:v>1.4666666666666666</c:v>
                </c:pt>
                <c:pt idx="177">
                  <c:v>1.475</c:v>
                </c:pt>
                <c:pt idx="178">
                  <c:v>1.4833333333333334</c:v>
                </c:pt>
                <c:pt idx="179">
                  <c:v>1.4916666666666667</c:v>
                </c:pt>
                <c:pt idx="180">
                  <c:v>1.5</c:v>
                </c:pt>
                <c:pt idx="181">
                  <c:v>1.5083333333333333</c:v>
                </c:pt>
                <c:pt idx="182">
                  <c:v>1.5166666666666666</c:v>
                </c:pt>
                <c:pt idx="183">
                  <c:v>1.525</c:v>
                </c:pt>
                <c:pt idx="184">
                  <c:v>1.5333333333333334</c:v>
                </c:pt>
                <c:pt idx="185">
                  <c:v>1.5416666666666667</c:v>
                </c:pt>
                <c:pt idx="186">
                  <c:v>1.55</c:v>
                </c:pt>
                <c:pt idx="187">
                  <c:v>1.5583333333333333</c:v>
                </c:pt>
                <c:pt idx="188">
                  <c:v>1.5666666666666667</c:v>
                </c:pt>
                <c:pt idx="189">
                  <c:v>1.575</c:v>
                </c:pt>
                <c:pt idx="190">
                  <c:v>1.5833333333333333</c:v>
                </c:pt>
                <c:pt idx="191">
                  <c:v>1.5916666666666666</c:v>
                </c:pt>
                <c:pt idx="192">
                  <c:v>1.6</c:v>
                </c:pt>
                <c:pt idx="193">
                  <c:v>1.6083333333333334</c:v>
                </c:pt>
                <c:pt idx="194">
                  <c:v>1.6166666666666667</c:v>
                </c:pt>
                <c:pt idx="195">
                  <c:v>1.625</c:v>
                </c:pt>
                <c:pt idx="196">
                  <c:v>1.6333333333333333</c:v>
                </c:pt>
                <c:pt idx="197">
                  <c:v>1.6416666666666666</c:v>
                </c:pt>
                <c:pt idx="198">
                  <c:v>1.65</c:v>
                </c:pt>
                <c:pt idx="199">
                  <c:v>1.6583333333333334</c:v>
                </c:pt>
                <c:pt idx="200">
                  <c:v>1.6666666666666667</c:v>
                </c:pt>
                <c:pt idx="201">
                  <c:v>1.675</c:v>
                </c:pt>
                <c:pt idx="202">
                  <c:v>1.6833333333333333</c:v>
                </c:pt>
                <c:pt idx="203">
                  <c:v>1.6916666666666667</c:v>
                </c:pt>
                <c:pt idx="204">
                  <c:v>1.7</c:v>
                </c:pt>
                <c:pt idx="205">
                  <c:v>1.7083333333333333</c:v>
                </c:pt>
                <c:pt idx="206">
                  <c:v>1.7166666666666666</c:v>
                </c:pt>
                <c:pt idx="207">
                  <c:v>1.725</c:v>
                </c:pt>
                <c:pt idx="208">
                  <c:v>1.7333333333333334</c:v>
                </c:pt>
                <c:pt idx="209">
                  <c:v>1.7416666666666667</c:v>
                </c:pt>
                <c:pt idx="210">
                  <c:v>1.75</c:v>
                </c:pt>
                <c:pt idx="211">
                  <c:v>1.7583333333333333</c:v>
                </c:pt>
                <c:pt idx="212">
                  <c:v>1.7666666666666666</c:v>
                </c:pt>
                <c:pt idx="213">
                  <c:v>1.775</c:v>
                </c:pt>
                <c:pt idx="214">
                  <c:v>1.7833333333333334</c:v>
                </c:pt>
                <c:pt idx="215">
                  <c:v>1.7916666666666667</c:v>
                </c:pt>
                <c:pt idx="216">
                  <c:v>1.8</c:v>
                </c:pt>
                <c:pt idx="217">
                  <c:v>1.8083333333333333</c:v>
                </c:pt>
                <c:pt idx="218">
                  <c:v>1.8166666666666667</c:v>
                </c:pt>
                <c:pt idx="219">
                  <c:v>1.825</c:v>
                </c:pt>
                <c:pt idx="220">
                  <c:v>1.8333333333333333</c:v>
                </c:pt>
                <c:pt idx="221">
                  <c:v>1.8416666666666666</c:v>
                </c:pt>
                <c:pt idx="222">
                  <c:v>1.85</c:v>
                </c:pt>
                <c:pt idx="223">
                  <c:v>1.8583333333333334</c:v>
                </c:pt>
                <c:pt idx="224">
                  <c:v>1.8666666666666667</c:v>
                </c:pt>
                <c:pt idx="225">
                  <c:v>1.875</c:v>
                </c:pt>
                <c:pt idx="226">
                  <c:v>1.8833333333333333</c:v>
                </c:pt>
                <c:pt idx="227">
                  <c:v>1.8916666666666666</c:v>
                </c:pt>
                <c:pt idx="228">
                  <c:v>1.9</c:v>
                </c:pt>
                <c:pt idx="229">
                  <c:v>1.9083333333333334</c:v>
                </c:pt>
                <c:pt idx="230">
                  <c:v>1.9166666666666667</c:v>
                </c:pt>
                <c:pt idx="231">
                  <c:v>1.925</c:v>
                </c:pt>
                <c:pt idx="232">
                  <c:v>1.9333333333333333</c:v>
                </c:pt>
                <c:pt idx="233">
                  <c:v>1.9416666666666667</c:v>
                </c:pt>
                <c:pt idx="234">
                  <c:v>1.95</c:v>
                </c:pt>
                <c:pt idx="235">
                  <c:v>1.9583333333333333</c:v>
                </c:pt>
                <c:pt idx="236">
                  <c:v>1.9666666666666666</c:v>
                </c:pt>
                <c:pt idx="237">
                  <c:v>1.975</c:v>
                </c:pt>
                <c:pt idx="238">
                  <c:v>1.9833333333333334</c:v>
                </c:pt>
                <c:pt idx="239">
                  <c:v>1.9916666666666667</c:v>
                </c:pt>
                <c:pt idx="240">
                  <c:v>2</c:v>
                </c:pt>
              </c:numCache>
            </c:numRef>
          </c:xVal>
          <c:yVal>
            <c:numRef>
              <c:f>Sheet1!$D$2:$D$242</c:f>
              <c:numCache>
                <c:formatCode>General</c:formatCode>
                <c:ptCount val="241"/>
                <c:pt idx="0">
                  <c:v>0</c:v>
                </c:pt>
                <c:pt idx="1">
                  <c:v>0.328</c:v>
                </c:pt>
                <c:pt idx="2">
                  <c:v>0.628</c:v>
                </c:pt>
                <c:pt idx="3">
                  <c:v>0.874</c:v>
                </c:pt>
                <c:pt idx="4">
                  <c:v>1.05</c:v>
                </c:pt>
                <c:pt idx="5">
                  <c:v>1.151</c:v>
                </c:pt>
                <c:pt idx="6">
                  <c:v>1.182</c:v>
                </c:pt>
                <c:pt idx="7">
                  <c:v>1.157</c:v>
                </c:pt>
                <c:pt idx="8">
                  <c:v>1.097</c:v>
                </c:pt>
                <c:pt idx="9">
                  <c:v>1.023</c:v>
                </c:pt>
                <c:pt idx="10">
                  <c:v>0.956</c:v>
                </c:pt>
                <c:pt idx="11">
                  <c:v>0.911</c:v>
                </c:pt>
                <c:pt idx="12">
                  <c:v>0.896</c:v>
                </c:pt>
                <c:pt idx="13">
                  <c:v>0.91</c:v>
                </c:pt>
                <c:pt idx="14">
                  <c:v>0.946</c:v>
                </c:pt>
                <c:pt idx="15">
                  <c:v>0.992</c:v>
                </c:pt>
                <c:pt idx="16">
                  <c:v>1.036</c:v>
                </c:pt>
                <c:pt idx="17">
                  <c:v>1.066</c:v>
                </c:pt>
                <c:pt idx="18">
                  <c:v>1.077</c:v>
                </c:pt>
                <c:pt idx="19">
                  <c:v>1.067</c:v>
                </c:pt>
                <c:pt idx="20">
                  <c:v>1.04</c:v>
                </c:pt>
                <c:pt idx="21">
                  <c:v>1.003</c:v>
                </c:pt>
                <c:pt idx="22">
                  <c:v>0.968</c:v>
                </c:pt>
                <c:pt idx="23">
                  <c:v>0.943</c:v>
                </c:pt>
                <c:pt idx="24">
                  <c:v>0.934</c:v>
                </c:pt>
                <c:pt idx="25">
                  <c:v>0.943</c:v>
                </c:pt>
                <c:pt idx="26">
                  <c:v>0.967</c:v>
                </c:pt>
                <c:pt idx="27">
                  <c:v>0.999</c:v>
                </c:pt>
                <c:pt idx="28">
                  <c:v>1.031</c:v>
                </c:pt>
                <c:pt idx="29">
                  <c:v>1.055</c:v>
                </c:pt>
                <c:pt idx="30">
                  <c:v>1.063</c:v>
                </c:pt>
                <c:pt idx="31">
                  <c:v>1.055</c:v>
                </c:pt>
                <c:pt idx="32">
                  <c:v>1.031</c:v>
                </c:pt>
                <c:pt idx="33">
                  <c:v>0.999</c:v>
                </c:pt>
                <c:pt idx="34">
                  <c:v>0.967</c:v>
                </c:pt>
                <c:pt idx="35">
                  <c:v>0.943</c:v>
                </c:pt>
                <c:pt idx="36">
                  <c:v>0.934</c:v>
                </c:pt>
                <c:pt idx="37">
                  <c:v>0.943</c:v>
                </c:pt>
                <c:pt idx="38">
                  <c:v>0.968</c:v>
                </c:pt>
                <c:pt idx="39">
                  <c:v>1.003</c:v>
                </c:pt>
                <c:pt idx="40">
                  <c:v>1.04</c:v>
                </c:pt>
                <c:pt idx="41">
                  <c:v>1.067</c:v>
                </c:pt>
                <c:pt idx="42">
                  <c:v>1.077</c:v>
                </c:pt>
                <c:pt idx="43">
                  <c:v>1.066</c:v>
                </c:pt>
                <c:pt idx="44">
                  <c:v>1.036</c:v>
                </c:pt>
                <c:pt idx="45">
                  <c:v>0.992</c:v>
                </c:pt>
                <c:pt idx="46">
                  <c:v>0.946</c:v>
                </c:pt>
                <c:pt idx="47">
                  <c:v>0.91</c:v>
                </c:pt>
                <c:pt idx="48">
                  <c:v>0.896</c:v>
                </c:pt>
                <c:pt idx="49">
                  <c:v>0.911</c:v>
                </c:pt>
                <c:pt idx="50">
                  <c:v>0.956</c:v>
                </c:pt>
                <c:pt idx="51">
                  <c:v>1.023</c:v>
                </c:pt>
                <c:pt idx="52">
                  <c:v>1.097</c:v>
                </c:pt>
                <c:pt idx="53">
                  <c:v>1.157</c:v>
                </c:pt>
                <c:pt idx="54">
                  <c:v>1.182</c:v>
                </c:pt>
                <c:pt idx="55">
                  <c:v>1.151</c:v>
                </c:pt>
                <c:pt idx="56">
                  <c:v>1.05</c:v>
                </c:pt>
                <c:pt idx="57">
                  <c:v>0.874</c:v>
                </c:pt>
                <c:pt idx="58">
                  <c:v>0.628</c:v>
                </c:pt>
                <c:pt idx="59">
                  <c:v>0.328</c:v>
                </c:pt>
                <c:pt idx="60">
                  <c:v>0</c:v>
                </c:pt>
                <c:pt idx="61">
                  <c:v>-0.328</c:v>
                </c:pt>
                <c:pt idx="62">
                  <c:v>-0.628</c:v>
                </c:pt>
                <c:pt idx="63">
                  <c:v>-0.874</c:v>
                </c:pt>
                <c:pt idx="64">
                  <c:v>-1.05</c:v>
                </c:pt>
                <c:pt idx="65">
                  <c:v>-1.151</c:v>
                </c:pt>
                <c:pt idx="66">
                  <c:v>-1.182</c:v>
                </c:pt>
                <c:pt idx="67">
                  <c:v>-1.157</c:v>
                </c:pt>
                <c:pt idx="68">
                  <c:v>-1.097</c:v>
                </c:pt>
                <c:pt idx="69">
                  <c:v>-1.023</c:v>
                </c:pt>
                <c:pt idx="70">
                  <c:v>-0.956</c:v>
                </c:pt>
                <c:pt idx="71">
                  <c:v>-0.911</c:v>
                </c:pt>
                <c:pt idx="72">
                  <c:v>-0.896</c:v>
                </c:pt>
                <c:pt idx="73">
                  <c:v>-0.91</c:v>
                </c:pt>
                <c:pt idx="74">
                  <c:v>-0.946</c:v>
                </c:pt>
                <c:pt idx="75">
                  <c:v>-0.992</c:v>
                </c:pt>
                <c:pt idx="76">
                  <c:v>-1.036</c:v>
                </c:pt>
                <c:pt idx="77">
                  <c:v>-1.066</c:v>
                </c:pt>
                <c:pt idx="78">
                  <c:v>-1.077</c:v>
                </c:pt>
                <c:pt idx="79">
                  <c:v>-1.067</c:v>
                </c:pt>
                <c:pt idx="80">
                  <c:v>-1.04</c:v>
                </c:pt>
                <c:pt idx="81">
                  <c:v>-1.003</c:v>
                </c:pt>
                <c:pt idx="82">
                  <c:v>-0.968</c:v>
                </c:pt>
                <c:pt idx="83">
                  <c:v>-0.943</c:v>
                </c:pt>
                <c:pt idx="84">
                  <c:v>-0.934</c:v>
                </c:pt>
                <c:pt idx="85">
                  <c:v>-0.943</c:v>
                </c:pt>
                <c:pt idx="86">
                  <c:v>-0.967</c:v>
                </c:pt>
                <c:pt idx="87">
                  <c:v>-0.999</c:v>
                </c:pt>
                <c:pt idx="88">
                  <c:v>-1.031</c:v>
                </c:pt>
                <c:pt idx="89">
                  <c:v>-1.055</c:v>
                </c:pt>
                <c:pt idx="90">
                  <c:v>-1.063</c:v>
                </c:pt>
                <c:pt idx="91">
                  <c:v>-1.055</c:v>
                </c:pt>
                <c:pt idx="92">
                  <c:v>-1.031</c:v>
                </c:pt>
                <c:pt idx="93">
                  <c:v>-0.999</c:v>
                </c:pt>
                <c:pt idx="94">
                  <c:v>-0.967</c:v>
                </c:pt>
                <c:pt idx="95">
                  <c:v>-0.943</c:v>
                </c:pt>
                <c:pt idx="96">
                  <c:v>-0.934</c:v>
                </c:pt>
                <c:pt idx="97">
                  <c:v>-0.943</c:v>
                </c:pt>
                <c:pt idx="98">
                  <c:v>-0.968</c:v>
                </c:pt>
                <c:pt idx="99">
                  <c:v>-1.003</c:v>
                </c:pt>
                <c:pt idx="100">
                  <c:v>-1.04</c:v>
                </c:pt>
                <c:pt idx="101">
                  <c:v>-1.067</c:v>
                </c:pt>
                <c:pt idx="102">
                  <c:v>-1.077</c:v>
                </c:pt>
                <c:pt idx="103">
                  <c:v>-1.066</c:v>
                </c:pt>
                <c:pt idx="104">
                  <c:v>-1.036</c:v>
                </c:pt>
                <c:pt idx="105">
                  <c:v>-0.992</c:v>
                </c:pt>
                <c:pt idx="106">
                  <c:v>-0.946</c:v>
                </c:pt>
                <c:pt idx="107">
                  <c:v>-0.91</c:v>
                </c:pt>
                <c:pt idx="108">
                  <c:v>-0.896</c:v>
                </c:pt>
                <c:pt idx="109">
                  <c:v>-0.911</c:v>
                </c:pt>
                <c:pt idx="110">
                  <c:v>-0.956</c:v>
                </c:pt>
                <c:pt idx="111">
                  <c:v>-1.023</c:v>
                </c:pt>
                <c:pt idx="112">
                  <c:v>-1.097</c:v>
                </c:pt>
                <c:pt idx="113">
                  <c:v>-1.157</c:v>
                </c:pt>
                <c:pt idx="114">
                  <c:v>-1.182</c:v>
                </c:pt>
                <c:pt idx="115">
                  <c:v>-1.151</c:v>
                </c:pt>
                <c:pt idx="116">
                  <c:v>-1.05</c:v>
                </c:pt>
                <c:pt idx="117">
                  <c:v>-0.874</c:v>
                </c:pt>
                <c:pt idx="118">
                  <c:v>-0.628</c:v>
                </c:pt>
                <c:pt idx="119">
                  <c:v>-0.328</c:v>
                </c:pt>
                <c:pt idx="120">
                  <c:v>0</c:v>
                </c:pt>
                <c:pt idx="121">
                  <c:v>0.328</c:v>
                </c:pt>
                <c:pt idx="122">
                  <c:v>0.628</c:v>
                </c:pt>
                <c:pt idx="123">
                  <c:v>0.874</c:v>
                </c:pt>
                <c:pt idx="124">
                  <c:v>1.05</c:v>
                </c:pt>
                <c:pt idx="125">
                  <c:v>1.151</c:v>
                </c:pt>
                <c:pt idx="126">
                  <c:v>1.182</c:v>
                </c:pt>
                <c:pt idx="127">
                  <c:v>1.157</c:v>
                </c:pt>
                <c:pt idx="128">
                  <c:v>1.097</c:v>
                </c:pt>
                <c:pt idx="129">
                  <c:v>1.023</c:v>
                </c:pt>
                <c:pt idx="130">
                  <c:v>0.956</c:v>
                </c:pt>
                <c:pt idx="131">
                  <c:v>0.911</c:v>
                </c:pt>
                <c:pt idx="132">
                  <c:v>0.896</c:v>
                </c:pt>
                <c:pt idx="133">
                  <c:v>0.91</c:v>
                </c:pt>
                <c:pt idx="134">
                  <c:v>0.946</c:v>
                </c:pt>
                <c:pt idx="135">
                  <c:v>0.992</c:v>
                </c:pt>
                <c:pt idx="136">
                  <c:v>1.036</c:v>
                </c:pt>
                <c:pt idx="137">
                  <c:v>1.066</c:v>
                </c:pt>
                <c:pt idx="138">
                  <c:v>1.077</c:v>
                </c:pt>
                <c:pt idx="139">
                  <c:v>1.067</c:v>
                </c:pt>
                <c:pt idx="140">
                  <c:v>1.04</c:v>
                </c:pt>
                <c:pt idx="141">
                  <c:v>1.003</c:v>
                </c:pt>
                <c:pt idx="142">
                  <c:v>0.968</c:v>
                </c:pt>
                <c:pt idx="143">
                  <c:v>0.943</c:v>
                </c:pt>
                <c:pt idx="144">
                  <c:v>0.934</c:v>
                </c:pt>
                <c:pt idx="145">
                  <c:v>0.943</c:v>
                </c:pt>
                <c:pt idx="146">
                  <c:v>0.967</c:v>
                </c:pt>
                <c:pt idx="147">
                  <c:v>0.999</c:v>
                </c:pt>
                <c:pt idx="148">
                  <c:v>1.031</c:v>
                </c:pt>
                <c:pt idx="149">
                  <c:v>1.055</c:v>
                </c:pt>
                <c:pt idx="150">
                  <c:v>1.063</c:v>
                </c:pt>
                <c:pt idx="151">
                  <c:v>1.055</c:v>
                </c:pt>
                <c:pt idx="152">
                  <c:v>1.031</c:v>
                </c:pt>
                <c:pt idx="153">
                  <c:v>0.999</c:v>
                </c:pt>
                <c:pt idx="154">
                  <c:v>0.967</c:v>
                </c:pt>
                <c:pt idx="155">
                  <c:v>0.943</c:v>
                </c:pt>
                <c:pt idx="156">
                  <c:v>0.934</c:v>
                </c:pt>
                <c:pt idx="157">
                  <c:v>0.943</c:v>
                </c:pt>
                <c:pt idx="158">
                  <c:v>0.968</c:v>
                </c:pt>
                <c:pt idx="159">
                  <c:v>1.003</c:v>
                </c:pt>
                <c:pt idx="160">
                  <c:v>1.04</c:v>
                </c:pt>
                <c:pt idx="161">
                  <c:v>1.067</c:v>
                </c:pt>
                <c:pt idx="162">
                  <c:v>1.077</c:v>
                </c:pt>
                <c:pt idx="163">
                  <c:v>1.066</c:v>
                </c:pt>
                <c:pt idx="164">
                  <c:v>1.036</c:v>
                </c:pt>
                <c:pt idx="165">
                  <c:v>0.992</c:v>
                </c:pt>
                <c:pt idx="166">
                  <c:v>0.946</c:v>
                </c:pt>
                <c:pt idx="167">
                  <c:v>0.91</c:v>
                </c:pt>
                <c:pt idx="168">
                  <c:v>0.896</c:v>
                </c:pt>
                <c:pt idx="169">
                  <c:v>0.911</c:v>
                </c:pt>
                <c:pt idx="170">
                  <c:v>0.956</c:v>
                </c:pt>
                <c:pt idx="171">
                  <c:v>1.023</c:v>
                </c:pt>
                <c:pt idx="172">
                  <c:v>1.097</c:v>
                </c:pt>
                <c:pt idx="173">
                  <c:v>1.157</c:v>
                </c:pt>
                <c:pt idx="174">
                  <c:v>1.182</c:v>
                </c:pt>
                <c:pt idx="175">
                  <c:v>1.151</c:v>
                </c:pt>
                <c:pt idx="176">
                  <c:v>1.05</c:v>
                </c:pt>
                <c:pt idx="177">
                  <c:v>0.874</c:v>
                </c:pt>
                <c:pt idx="178">
                  <c:v>0.628</c:v>
                </c:pt>
                <c:pt idx="179">
                  <c:v>0.328</c:v>
                </c:pt>
                <c:pt idx="180">
                  <c:v>0</c:v>
                </c:pt>
                <c:pt idx="181">
                  <c:v>-0.328</c:v>
                </c:pt>
                <c:pt idx="182">
                  <c:v>-0.628</c:v>
                </c:pt>
                <c:pt idx="183">
                  <c:v>-0.874</c:v>
                </c:pt>
                <c:pt idx="184">
                  <c:v>-1.05</c:v>
                </c:pt>
                <c:pt idx="185">
                  <c:v>-1.151</c:v>
                </c:pt>
                <c:pt idx="186">
                  <c:v>-1.182</c:v>
                </c:pt>
                <c:pt idx="187">
                  <c:v>-1.157</c:v>
                </c:pt>
                <c:pt idx="188">
                  <c:v>-1.097</c:v>
                </c:pt>
                <c:pt idx="189">
                  <c:v>-1.023</c:v>
                </c:pt>
                <c:pt idx="190">
                  <c:v>-0.956</c:v>
                </c:pt>
                <c:pt idx="191">
                  <c:v>-0.911</c:v>
                </c:pt>
                <c:pt idx="192">
                  <c:v>-0.896</c:v>
                </c:pt>
                <c:pt idx="193">
                  <c:v>-0.91</c:v>
                </c:pt>
                <c:pt idx="194">
                  <c:v>-0.946</c:v>
                </c:pt>
                <c:pt idx="195">
                  <c:v>-0.992</c:v>
                </c:pt>
                <c:pt idx="196">
                  <c:v>-1.036</c:v>
                </c:pt>
                <c:pt idx="197">
                  <c:v>-1.066</c:v>
                </c:pt>
                <c:pt idx="198">
                  <c:v>-1.077</c:v>
                </c:pt>
                <c:pt idx="199">
                  <c:v>-1.067</c:v>
                </c:pt>
                <c:pt idx="200">
                  <c:v>-1.04</c:v>
                </c:pt>
                <c:pt idx="201">
                  <c:v>-1.003</c:v>
                </c:pt>
                <c:pt idx="202">
                  <c:v>-0.968</c:v>
                </c:pt>
                <c:pt idx="203">
                  <c:v>-0.943</c:v>
                </c:pt>
                <c:pt idx="204">
                  <c:v>-0.934</c:v>
                </c:pt>
                <c:pt idx="205">
                  <c:v>-0.943</c:v>
                </c:pt>
                <c:pt idx="206">
                  <c:v>-0.967</c:v>
                </c:pt>
                <c:pt idx="207">
                  <c:v>-0.999</c:v>
                </c:pt>
                <c:pt idx="208">
                  <c:v>-1.031</c:v>
                </c:pt>
                <c:pt idx="209">
                  <c:v>-1.055</c:v>
                </c:pt>
                <c:pt idx="210">
                  <c:v>-1.063</c:v>
                </c:pt>
                <c:pt idx="211">
                  <c:v>-1.055</c:v>
                </c:pt>
                <c:pt idx="212">
                  <c:v>-1.031</c:v>
                </c:pt>
                <c:pt idx="213">
                  <c:v>-0.999</c:v>
                </c:pt>
                <c:pt idx="214">
                  <c:v>-0.967</c:v>
                </c:pt>
                <c:pt idx="215">
                  <c:v>-0.943</c:v>
                </c:pt>
                <c:pt idx="216">
                  <c:v>-0.934</c:v>
                </c:pt>
                <c:pt idx="217">
                  <c:v>-0.943</c:v>
                </c:pt>
                <c:pt idx="218">
                  <c:v>-0.968</c:v>
                </c:pt>
                <c:pt idx="219">
                  <c:v>-1.003</c:v>
                </c:pt>
                <c:pt idx="220">
                  <c:v>-1.04</c:v>
                </c:pt>
                <c:pt idx="221">
                  <c:v>-1.067</c:v>
                </c:pt>
                <c:pt idx="222">
                  <c:v>-1.077</c:v>
                </c:pt>
                <c:pt idx="223">
                  <c:v>-1.066</c:v>
                </c:pt>
                <c:pt idx="224">
                  <c:v>-1.036</c:v>
                </c:pt>
                <c:pt idx="225">
                  <c:v>-0.992</c:v>
                </c:pt>
                <c:pt idx="226">
                  <c:v>-0.946</c:v>
                </c:pt>
                <c:pt idx="227">
                  <c:v>-0.91</c:v>
                </c:pt>
                <c:pt idx="228">
                  <c:v>-0.896</c:v>
                </c:pt>
                <c:pt idx="229">
                  <c:v>-0.911</c:v>
                </c:pt>
                <c:pt idx="230">
                  <c:v>-0.956</c:v>
                </c:pt>
                <c:pt idx="231">
                  <c:v>-1.023</c:v>
                </c:pt>
                <c:pt idx="232">
                  <c:v>-1.097</c:v>
                </c:pt>
                <c:pt idx="233">
                  <c:v>-1.157</c:v>
                </c:pt>
                <c:pt idx="234">
                  <c:v>-1.182</c:v>
                </c:pt>
                <c:pt idx="235">
                  <c:v>-1.151</c:v>
                </c:pt>
                <c:pt idx="236">
                  <c:v>-1.05</c:v>
                </c:pt>
                <c:pt idx="237">
                  <c:v>-0.874</c:v>
                </c:pt>
                <c:pt idx="238">
                  <c:v>-0.628</c:v>
                </c:pt>
                <c:pt idx="239">
                  <c:v>-0.328</c:v>
                </c:pt>
                <c:pt idx="240">
                  <c:v>0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25"/>
      </c:valAx>
      <c:valAx>
        <c:axId val="2094734552"/>
        <c:scaling>
          <c:orientation val="minMax"/>
          <c:max val="1.5"/>
          <c:min val="-1.5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u, В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294C9D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2F5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Sheet1!$A$2:$A$12</c:f>
              <c:multiLvlStrCache>
                <c:ptCount val="11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1.273</c:v>
                </c:pt>
                <c:pt idx="1">
                  <c:v>0</c:v>
                </c:pt>
                <c:pt idx="2">
                  <c:v>0.424</c:v>
                </c:pt>
                <c:pt idx="3">
                  <c:v>0</c:v>
                </c:pt>
                <c:pt idx="4">
                  <c:v>0.255</c:v>
                </c:pt>
                <c:pt idx="5">
                  <c:v>0</c:v>
                </c:pt>
                <c:pt idx="6">
                  <c:v>0.182</c:v>
                </c:pt>
                <c:pt idx="7">
                  <c:v>0</c:v>
                </c:pt>
                <c:pt idx="8">
                  <c:v>0.141</c:v>
                </c:pt>
                <c:pt idx="9">
                  <c:v>0</c:v>
                </c:pt>
                <c:pt idx="10">
                  <c:v>0.116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000" u="none">
                  <a:solidFill>
                    <a:srgbClr val="1B2F5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Гармоника нөмірі k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.5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Амплитуда, В (U = 1 В)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F7C8C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B2F5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0.45</c:v>
                </c:pt>
                <c:pt idx="1">
                  <c:v>0.318</c:v>
                </c:pt>
                <c:pt idx="2">
                  <c:v>0.15</c:v>
                </c:pt>
                <c:pt idx="3">
                  <c:v>0</c:v>
                </c:pt>
                <c:pt idx="4">
                  <c:v>0.09</c:v>
                </c:pt>
                <c:pt idx="5">
                  <c:v>0.106</c:v>
                </c:pt>
                <c:pt idx="6">
                  <c:v>0.064</c:v>
                </c:pt>
                <c:pt idx="7">
                  <c:v>0</c:v>
                </c:pt>
                <c:pt idx="8">
                  <c:v>0.05</c:v>
                </c:pt>
                <c:pt idx="9">
                  <c:v>0.064</c:v>
                </c:pt>
                <c:pt idx="10">
                  <c:v>0.041</c:v>
                </c:pt>
                <c:pt idx="11">
                  <c:v>0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000" u="none">
                  <a:solidFill>
                    <a:srgbClr val="1B2F5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k  (τ/T = 0,25; U = 1 В)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6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Амплитуда, В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Пәннің логикалық құрылымын көрсетіңіз: алдымен сигнал мен спектр ұғымдары, содан кейін тұрақты ток, айнымалы ток және арнайы режимдер.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1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тербелістер және олардың спектрлік сипаттамалары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Пәннің мақсаты, құрылымы және 15 дәрістің логикасы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тербеліс ұғымы және тербелістердің түрлері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 тербелістің параметрлері: амплитуда, жиілік, фаза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бейсинусоидалы сигналдар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ұғымы: уақыттық және жиіліктік көрініс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толқын мен импульстер тізбегінің спектрі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Спектрлік талдаудың инженерлік қолданылуы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 тербелістің амплитудасын, жиілігін, периодын және бастапқы фазасын анықтай алады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Сигналдың уақыттық және жиіліктік (спектрлік) көріністерін ажыратады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сигналды гармоникалар қосындысы ретінде түсіндіре алады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Импульс ұзақтығы мен спектр енінің байланысын бағалай алады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Спектрлік талдаудың энергетика мен автоматикадағы маңызын түсіндіреді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Келесі дәрістердегі тұрақты және айнымалы ток тақырыптарының орнын көреді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Пәннің құрылымы: 15 дәріс бір жүйеде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«Электротехниканың теориялық негіздері I» электр және магнит тізбектерін талдаудың негізгі әдістерін береді (6B07101 – Энергетика, 2 курс).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1143000" cy="731520"/>
          </a:xfrm>
          <a:prstGeom prst="roundRect">
            <a:avLst>
              <a:gd name="adj" fmla="val 8750"/>
            </a:avLst>
          </a:prstGeom>
          <a:solidFill>
            <a:srgbClr val="6A3FA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783080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737360" y="1783080"/>
            <a:ext cx="6949440" cy="731520"/>
          </a:xfrm>
          <a:prstGeom prst="roundRect">
            <a:avLst>
              <a:gd name="adj" fmla="val 87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920240" y="178308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Сигналдар мен спектрлер</a:t>
            </a:r>
            <a:endParaRPr lang="en-US" sz="155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1783080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Тербелістер, гармоникалар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1028700" y="2532888"/>
            <a:ext cx="0" cy="128016"/>
          </a:xfrm>
          <a:prstGeom prst="line">
            <a:avLst/>
          </a:prstGeom>
          <a:noFill/>
          <a:ln w="1905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457200" y="2679192"/>
            <a:ext cx="1143000" cy="731520"/>
          </a:xfrm>
          <a:prstGeom prst="roundRect">
            <a:avLst>
              <a:gd name="adj" fmla="val 8750"/>
            </a:avLst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2679192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2–6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1737360" y="2679192"/>
            <a:ext cx="6949440" cy="731520"/>
          </a:xfrm>
          <a:prstGeom prst="roundRect">
            <a:avLst>
              <a:gd name="adj" fmla="val 87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920240" y="2679192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тізбектері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4572000" y="2679192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Ом, Кирхгоф заңдары, контурлық токтар, түйіндік потенциалдар, теоремалар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1028700" y="3429000"/>
            <a:ext cx="0" cy="128016"/>
          </a:xfrm>
          <a:prstGeom prst="line">
            <a:avLst/>
          </a:prstGeom>
          <a:noFill/>
          <a:ln w="1905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57200" y="3575304"/>
            <a:ext cx="1143000" cy="731520"/>
          </a:xfrm>
          <a:prstGeom prst="roundRect">
            <a:avLst>
              <a:gd name="adj" fmla="val 8750"/>
            </a:avLst>
          </a:prstGeom>
          <a:solidFill>
            <a:srgbClr val="0F7C8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" y="357530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7–10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1737360" y="3575304"/>
            <a:ext cx="6949440" cy="731520"/>
          </a:xfrm>
          <a:prstGeom prst="roundRect">
            <a:avLst>
              <a:gd name="adj" fmla="val 87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1920240" y="3575304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ток тізбектері</a:t>
            </a:r>
            <a:endParaRPr lang="en-US" sz="155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3575304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әдіс, R-L-C, қуаттар, резонанс, өзара индукция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1028700" y="4325112"/>
            <a:ext cx="0" cy="128016"/>
          </a:xfrm>
          <a:prstGeom prst="line">
            <a:avLst/>
          </a:prstGeom>
          <a:noFill/>
          <a:ln w="1905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457200" y="4471416"/>
            <a:ext cx="1143000" cy="731520"/>
          </a:xfrm>
          <a:prstGeom prst="roundRect">
            <a:avLst>
              <a:gd name="adj" fmla="val 8750"/>
            </a:avLst>
          </a:prstGeom>
          <a:solidFill>
            <a:srgbClr val="C0590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57200" y="4471416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11–13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1737360" y="4471416"/>
            <a:ext cx="6949440" cy="731520"/>
          </a:xfrm>
          <a:prstGeom prst="roundRect">
            <a:avLst>
              <a:gd name="adj" fmla="val 87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1920240" y="4471416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Арнайы режимдер</a:t>
            </a:r>
            <a:endParaRPr lang="en-US" sz="155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4471416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 токтар, магнит тізбектері, өтпелі үдерістер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1028700" y="5221224"/>
            <a:ext cx="0" cy="128016"/>
          </a:xfrm>
          <a:prstGeom prst="line">
            <a:avLst/>
          </a:prstGeom>
          <a:noFill/>
          <a:ln w="1905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457200" y="5367528"/>
            <a:ext cx="1143000" cy="731520"/>
          </a:xfrm>
          <a:prstGeom prst="roundRect">
            <a:avLst>
              <a:gd name="adj" fmla="val 8750"/>
            </a:avLst>
          </a:prstGeom>
          <a:solidFill>
            <a:srgbClr val="1B2F5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457200" y="5367528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14–15</a:t>
            </a:r>
            <a:endParaRPr lang="en-US" sz="2000" dirty="0"/>
          </a:p>
        </p:txBody>
      </p:sp>
      <p:sp>
        <p:nvSpPr>
          <p:cNvPr id="34" name="Shape 31"/>
          <p:cNvSpPr/>
          <p:nvPr/>
        </p:nvSpPr>
        <p:spPr>
          <a:xfrm>
            <a:off x="1737360" y="5367528"/>
            <a:ext cx="6949440" cy="731520"/>
          </a:xfrm>
          <a:prstGeom prst="roundRect">
            <a:avLst>
              <a:gd name="adj" fmla="val 875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1920240" y="536752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Жүйелік тәсіл</a:t>
            </a:r>
            <a:endParaRPr lang="en-US" sz="1550" dirty="0"/>
          </a:p>
        </p:txBody>
      </p:sp>
      <p:sp>
        <p:nvSpPr>
          <p:cNvPr id="36" name="Text 33"/>
          <p:cNvSpPr txBox="1"/>
          <p:nvPr/>
        </p:nvSpPr>
        <p:spPr>
          <a:xfrm>
            <a:off x="4572000" y="5367528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Төртұштықтар, жасанды интеллект әдістері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Кіріспе: электрлік тербеліс дегеніміз не?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0972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тербеліс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ток, кернеу, заряд немесе ЭҚК сияқты электрлік шамалардың уақыт бойынша қайталанып немесе белгілі бір заңдылықпен өзгеруі.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148840"/>
            <a:ext cx="45720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шаманың уақытқа тәуелділігі —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— ең қарапайым жағдай: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желісіндегі кернеу —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(синусоидалы) тербеліс, </a:t>
            </a:r>
            <a:r>
              <a:rPr lang="en-US" sz="16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Түзеткіштер, инверторлар, сандық құрылғылар —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бейсинусоидалы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сигналдар көзі</a:t>
            </a:r>
            <a:endParaRPr lang="en-US" sz="16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сигналды екі көріністе талдауға болады: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уақыттық</a:t>
            </a:r>
            <a:r>
              <a:rPr lang="en-US" sz="16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жиіліктік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303520" y="2148840"/>
            <a:ext cx="3383280" cy="29260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577840" y="3063240"/>
            <a:ext cx="281635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 flipV="1">
            <a:off x="5577840" y="2487168"/>
            <a:ext cx="0" cy="107899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8229600" y="308152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5632704" y="24231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577840" y="2697480"/>
            <a:ext cx="2743200" cy="9144"/>
          </a:xfrm>
          <a:custGeom>
            <a:avLst/>
            <a:gdLst/>
            <a:ahLst/>
            <a:cxnLst/>
            <a:rect l="l" t="t" r="r" b="b"/>
            <a:pathLst>
              <a:path w="2743200" h="9144">
                <a:moveTo>
                  <a:pt x="0" y="0"/>
                </a:moveTo>
                <a:lnTo>
                  <a:pt x="17145" y="0"/>
                </a:lnTo>
                <a:lnTo>
                  <a:pt x="34290" y="0"/>
                </a:lnTo>
                <a:lnTo>
                  <a:pt x="51435" y="0"/>
                </a:lnTo>
                <a:lnTo>
                  <a:pt x="68580" y="0"/>
                </a:lnTo>
                <a:lnTo>
                  <a:pt x="85725" y="0"/>
                </a:lnTo>
                <a:lnTo>
                  <a:pt x="102870" y="0"/>
                </a:lnTo>
                <a:lnTo>
                  <a:pt x="120015" y="0"/>
                </a:lnTo>
                <a:lnTo>
                  <a:pt x="137160" y="0"/>
                </a:lnTo>
                <a:lnTo>
                  <a:pt x="154305" y="0"/>
                </a:lnTo>
                <a:lnTo>
                  <a:pt x="171450" y="0"/>
                </a:lnTo>
                <a:lnTo>
                  <a:pt x="188595" y="0"/>
                </a:lnTo>
                <a:lnTo>
                  <a:pt x="205740" y="0"/>
                </a:lnTo>
                <a:lnTo>
                  <a:pt x="222885" y="0"/>
                </a:lnTo>
                <a:lnTo>
                  <a:pt x="240030" y="0"/>
                </a:lnTo>
                <a:lnTo>
                  <a:pt x="257175" y="0"/>
                </a:lnTo>
                <a:lnTo>
                  <a:pt x="274320" y="0"/>
                </a:lnTo>
                <a:lnTo>
                  <a:pt x="291465" y="0"/>
                </a:lnTo>
                <a:lnTo>
                  <a:pt x="308610" y="0"/>
                </a:lnTo>
                <a:lnTo>
                  <a:pt x="325755" y="0"/>
                </a:lnTo>
                <a:lnTo>
                  <a:pt x="342900" y="0"/>
                </a:lnTo>
                <a:lnTo>
                  <a:pt x="360045" y="0"/>
                </a:lnTo>
                <a:lnTo>
                  <a:pt x="377190" y="0"/>
                </a:lnTo>
                <a:lnTo>
                  <a:pt x="394335" y="0"/>
                </a:lnTo>
                <a:lnTo>
                  <a:pt x="411480" y="0"/>
                </a:lnTo>
                <a:lnTo>
                  <a:pt x="428625" y="0"/>
                </a:lnTo>
                <a:lnTo>
                  <a:pt x="445770" y="0"/>
                </a:lnTo>
                <a:lnTo>
                  <a:pt x="462915" y="0"/>
                </a:lnTo>
                <a:lnTo>
                  <a:pt x="480060" y="0"/>
                </a:lnTo>
                <a:lnTo>
                  <a:pt x="497205" y="0"/>
                </a:lnTo>
                <a:lnTo>
                  <a:pt x="514350" y="0"/>
                </a:lnTo>
                <a:lnTo>
                  <a:pt x="531495" y="0"/>
                </a:lnTo>
                <a:lnTo>
                  <a:pt x="548640" y="0"/>
                </a:lnTo>
                <a:lnTo>
                  <a:pt x="565785" y="0"/>
                </a:lnTo>
                <a:lnTo>
                  <a:pt x="582930" y="0"/>
                </a:lnTo>
                <a:lnTo>
                  <a:pt x="600075" y="0"/>
                </a:lnTo>
                <a:lnTo>
                  <a:pt x="617220" y="0"/>
                </a:lnTo>
                <a:lnTo>
                  <a:pt x="634365" y="0"/>
                </a:lnTo>
                <a:lnTo>
                  <a:pt x="651510" y="0"/>
                </a:lnTo>
                <a:lnTo>
                  <a:pt x="668655" y="0"/>
                </a:lnTo>
                <a:lnTo>
                  <a:pt x="685800" y="0"/>
                </a:lnTo>
                <a:lnTo>
                  <a:pt x="702945" y="0"/>
                </a:lnTo>
                <a:lnTo>
                  <a:pt x="720090" y="0"/>
                </a:lnTo>
                <a:lnTo>
                  <a:pt x="737235" y="0"/>
                </a:lnTo>
                <a:lnTo>
                  <a:pt x="754380" y="0"/>
                </a:lnTo>
                <a:lnTo>
                  <a:pt x="771525" y="0"/>
                </a:lnTo>
                <a:lnTo>
                  <a:pt x="788670" y="0"/>
                </a:lnTo>
                <a:lnTo>
                  <a:pt x="805815" y="0"/>
                </a:lnTo>
                <a:lnTo>
                  <a:pt x="822960" y="0"/>
                </a:lnTo>
                <a:lnTo>
                  <a:pt x="840105" y="0"/>
                </a:lnTo>
                <a:lnTo>
                  <a:pt x="857250" y="0"/>
                </a:lnTo>
                <a:lnTo>
                  <a:pt x="874395" y="0"/>
                </a:lnTo>
                <a:lnTo>
                  <a:pt x="891540" y="0"/>
                </a:lnTo>
                <a:lnTo>
                  <a:pt x="908685" y="0"/>
                </a:lnTo>
                <a:lnTo>
                  <a:pt x="925830" y="0"/>
                </a:lnTo>
                <a:lnTo>
                  <a:pt x="942975" y="0"/>
                </a:lnTo>
                <a:lnTo>
                  <a:pt x="960120" y="0"/>
                </a:lnTo>
                <a:lnTo>
                  <a:pt x="977265" y="0"/>
                </a:lnTo>
                <a:lnTo>
                  <a:pt x="994410" y="0"/>
                </a:lnTo>
                <a:lnTo>
                  <a:pt x="1011555" y="0"/>
                </a:lnTo>
                <a:lnTo>
                  <a:pt x="1028700" y="0"/>
                </a:lnTo>
                <a:lnTo>
                  <a:pt x="1045845" y="0"/>
                </a:lnTo>
                <a:lnTo>
                  <a:pt x="1062990" y="0"/>
                </a:lnTo>
                <a:lnTo>
                  <a:pt x="1080135" y="0"/>
                </a:lnTo>
                <a:lnTo>
                  <a:pt x="1097280" y="0"/>
                </a:lnTo>
                <a:lnTo>
                  <a:pt x="1114425" y="0"/>
                </a:lnTo>
                <a:lnTo>
                  <a:pt x="1131570" y="0"/>
                </a:lnTo>
                <a:lnTo>
                  <a:pt x="1148715" y="0"/>
                </a:lnTo>
                <a:lnTo>
                  <a:pt x="1165860" y="0"/>
                </a:lnTo>
                <a:lnTo>
                  <a:pt x="1183005" y="0"/>
                </a:lnTo>
                <a:lnTo>
                  <a:pt x="1200150" y="0"/>
                </a:lnTo>
                <a:lnTo>
                  <a:pt x="1217295" y="0"/>
                </a:lnTo>
                <a:lnTo>
                  <a:pt x="1234440" y="0"/>
                </a:lnTo>
                <a:lnTo>
                  <a:pt x="1251585" y="0"/>
                </a:lnTo>
                <a:lnTo>
                  <a:pt x="1268730" y="0"/>
                </a:lnTo>
                <a:lnTo>
                  <a:pt x="1285875" y="0"/>
                </a:lnTo>
                <a:lnTo>
                  <a:pt x="1303020" y="0"/>
                </a:lnTo>
                <a:lnTo>
                  <a:pt x="1320165" y="0"/>
                </a:lnTo>
                <a:lnTo>
                  <a:pt x="1337310" y="0"/>
                </a:lnTo>
                <a:lnTo>
                  <a:pt x="1354455" y="0"/>
                </a:lnTo>
                <a:lnTo>
                  <a:pt x="1371600" y="0"/>
                </a:lnTo>
                <a:lnTo>
                  <a:pt x="1388745" y="0"/>
                </a:lnTo>
                <a:lnTo>
                  <a:pt x="1405890" y="0"/>
                </a:lnTo>
                <a:lnTo>
                  <a:pt x="1423035" y="0"/>
                </a:lnTo>
                <a:lnTo>
                  <a:pt x="1440180" y="0"/>
                </a:lnTo>
                <a:lnTo>
                  <a:pt x="1457325" y="0"/>
                </a:lnTo>
                <a:lnTo>
                  <a:pt x="1474470" y="0"/>
                </a:lnTo>
                <a:lnTo>
                  <a:pt x="1491615" y="0"/>
                </a:lnTo>
                <a:lnTo>
                  <a:pt x="1508760" y="0"/>
                </a:lnTo>
                <a:lnTo>
                  <a:pt x="1525905" y="0"/>
                </a:lnTo>
                <a:lnTo>
                  <a:pt x="1543050" y="0"/>
                </a:lnTo>
                <a:lnTo>
                  <a:pt x="1560195" y="0"/>
                </a:lnTo>
                <a:lnTo>
                  <a:pt x="1577340" y="0"/>
                </a:lnTo>
                <a:lnTo>
                  <a:pt x="1594485" y="0"/>
                </a:lnTo>
                <a:lnTo>
                  <a:pt x="1611630" y="0"/>
                </a:lnTo>
                <a:lnTo>
                  <a:pt x="1628775" y="0"/>
                </a:lnTo>
                <a:lnTo>
                  <a:pt x="1645920" y="0"/>
                </a:lnTo>
                <a:lnTo>
                  <a:pt x="1663065" y="0"/>
                </a:lnTo>
                <a:lnTo>
                  <a:pt x="1680210" y="0"/>
                </a:lnTo>
                <a:lnTo>
                  <a:pt x="1697355" y="0"/>
                </a:lnTo>
                <a:lnTo>
                  <a:pt x="1714500" y="0"/>
                </a:lnTo>
                <a:lnTo>
                  <a:pt x="1731645" y="0"/>
                </a:lnTo>
                <a:lnTo>
                  <a:pt x="1748790" y="0"/>
                </a:lnTo>
                <a:lnTo>
                  <a:pt x="1765935" y="0"/>
                </a:lnTo>
                <a:lnTo>
                  <a:pt x="1783080" y="0"/>
                </a:lnTo>
                <a:lnTo>
                  <a:pt x="1800225" y="0"/>
                </a:lnTo>
                <a:lnTo>
                  <a:pt x="1817370" y="0"/>
                </a:lnTo>
                <a:lnTo>
                  <a:pt x="1834515" y="0"/>
                </a:lnTo>
                <a:lnTo>
                  <a:pt x="1851660" y="0"/>
                </a:lnTo>
                <a:lnTo>
                  <a:pt x="1868805" y="0"/>
                </a:lnTo>
                <a:lnTo>
                  <a:pt x="1885950" y="0"/>
                </a:lnTo>
                <a:lnTo>
                  <a:pt x="1903095" y="0"/>
                </a:lnTo>
                <a:lnTo>
                  <a:pt x="1920240" y="0"/>
                </a:lnTo>
                <a:lnTo>
                  <a:pt x="1937385" y="0"/>
                </a:lnTo>
                <a:lnTo>
                  <a:pt x="1954530" y="0"/>
                </a:lnTo>
                <a:lnTo>
                  <a:pt x="1971675" y="0"/>
                </a:lnTo>
                <a:lnTo>
                  <a:pt x="1988820" y="0"/>
                </a:lnTo>
                <a:lnTo>
                  <a:pt x="2005965" y="0"/>
                </a:lnTo>
                <a:lnTo>
                  <a:pt x="2023110" y="0"/>
                </a:lnTo>
                <a:lnTo>
                  <a:pt x="2040255" y="0"/>
                </a:lnTo>
                <a:lnTo>
                  <a:pt x="2057400" y="0"/>
                </a:lnTo>
                <a:lnTo>
                  <a:pt x="2074545" y="0"/>
                </a:lnTo>
                <a:lnTo>
                  <a:pt x="2091690" y="0"/>
                </a:lnTo>
                <a:lnTo>
                  <a:pt x="2108835" y="0"/>
                </a:lnTo>
                <a:lnTo>
                  <a:pt x="2125980" y="0"/>
                </a:lnTo>
                <a:lnTo>
                  <a:pt x="2143125" y="0"/>
                </a:lnTo>
                <a:lnTo>
                  <a:pt x="2160270" y="0"/>
                </a:lnTo>
                <a:lnTo>
                  <a:pt x="2177415" y="0"/>
                </a:lnTo>
                <a:lnTo>
                  <a:pt x="2194560" y="0"/>
                </a:lnTo>
                <a:lnTo>
                  <a:pt x="2211705" y="0"/>
                </a:lnTo>
                <a:lnTo>
                  <a:pt x="2228850" y="0"/>
                </a:lnTo>
                <a:lnTo>
                  <a:pt x="2245995" y="0"/>
                </a:lnTo>
                <a:lnTo>
                  <a:pt x="2263140" y="0"/>
                </a:lnTo>
                <a:lnTo>
                  <a:pt x="2280285" y="0"/>
                </a:lnTo>
                <a:lnTo>
                  <a:pt x="2297430" y="0"/>
                </a:lnTo>
                <a:lnTo>
                  <a:pt x="2314575" y="0"/>
                </a:lnTo>
                <a:lnTo>
                  <a:pt x="2331720" y="0"/>
                </a:lnTo>
                <a:lnTo>
                  <a:pt x="2348865" y="0"/>
                </a:lnTo>
                <a:lnTo>
                  <a:pt x="2366010" y="0"/>
                </a:lnTo>
                <a:lnTo>
                  <a:pt x="2383155" y="0"/>
                </a:lnTo>
                <a:lnTo>
                  <a:pt x="2400300" y="0"/>
                </a:lnTo>
                <a:lnTo>
                  <a:pt x="2417445" y="0"/>
                </a:lnTo>
                <a:lnTo>
                  <a:pt x="2434590" y="0"/>
                </a:lnTo>
                <a:lnTo>
                  <a:pt x="2451735" y="0"/>
                </a:lnTo>
                <a:lnTo>
                  <a:pt x="2468880" y="0"/>
                </a:lnTo>
                <a:lnTo>
                  <a:pt x="2486025" y="0"/>
                </a:lnTo>
                <a:lnTo>
                  <a:pt x="2503170" y="0"/>
                </a:lnTo>
                <a:lnTo>
                  <a:pt x="2520315" y="0"/>
                </a:lnTo>
                <a:lnTo>
                  <a:pt x="2537460" y="0"/>
                </a:lnTo>
                <a:lnTo>
                  <a:pt x="2554605" y="0"/>
                </a:lnTo>
                <a:lnTo>
                  <a:pt x="2571750" y="0"/>
                </a:lnTo>
                <a:lnTo>
                  <a:pt x="2588895" y="0"/>
                </a:lnTo>
                <a:lnTo>
                  <a:pt x="2606040" y="0"/>
                </a:lnTo>
                <a:lnTo>
                  <a:pt x="2623185" y="0"/>
                </a:lnTo>
                <a:lnTo>
                  <a:pt x="2640330" y="0"/>
                </a:lnTo>
                <a:lnTo>
                  <a:pt x="2657475" y="0"/>
                </a:lnTo>
                <a:lnTo>
                  <a:pt x="2674620" y="0"/>
                </a:lnTo>
                <a:lnTo>
                  <a:pt x="2691765" y="0"/>
                </a:lnTo>
                <a:lnTo>
                  <a:pt x="2708910" y="0"/>
                </a:lnTo>
                <a:lnTo>
                  <a:pt x="2726055" y="0"/>
                </a:lnTo>
                <a:lnTo>
                  <a:pt x="2743200" y="0"/>
                </a:lnTo>
              </a:path>
            </a:pathLst>
          </a:custGeom>
          <a:ln w="25400">
            <a:solidFill>
              <a:srgbClr val="2E7D3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498080" y="23317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5577840" y="4389120"/>
            <a:ext cx="281635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 flipV="1">
            <a:off x="5577840" y="3813048"/>
            <a:ext cx="0" cy="107899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8229600" y="44074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5632704" y="374904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577840" y="3931920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0" y="457200"/>
                </a:moveTo>
                <a:lnTo>
                  <a:pt x="17145" y="421329"/>
                </a:lnTo>
                <a:lnTo>
                  <a:pt x="34290" y="385678"/>
                </a:lnTo>
                <a:lnTo>
                  <a:pt x="51435" y="350469"/>
                </a:lnTo>
                <a:lnTo>
                  <a:pt x="68580" y="315917"/>
                </a:lnTo>
                <a:lnTo>
                  <a:pt x="85725" y="282237"/>
                </a:lnTo>
                <a:lnTo>
                  <a:pt x="102870" y="249636"/>
                </a:lnTo>
                <a:lnTo>
                  <a:pt x="120015" y="218314"/>
                </a:lnTo>
                <a:lnTo>
                  <a:pt x="137160" y="188465"/>
                </a:lnTo>
                <a:lnTo>
                  <a:pt x="154305" y="160272"/>
                </a:lnTo>
                <a:lnTo>
                  <a:pt x="171450" y="133911"/>
                </a:lnTo>
                <a:lnTo>
                  <a:pt x="188595" y="109542"/>
                </a:lnTo>
                <a:lnTo>
                  <a:pt x="205740" y="87317"/>
                </a:lnTo>
                <a:lnTo>
                  <a:pt x="222885" y="67373"/>
                </a:lnTo>
                <a:lnTo>
                  <a:pt x="240030" y="49832"/>
                </a:lnTo>
                <a:lnTo>
                  <a:pt x="257175" y="34802"/>
                </a:lnTo>
                <a:lnTo>
                  <a:pt x="274320" y="22377"/>
                </a:lnTo>
                <a:lnTo>
                  <a:pt x="291465" y="12632"/>
                </a:lnTo>
                <a:lnTo>
                  <a:pt x="308610" y="5629"/>
                </a:lnTo>
                <a:lnTo>
                  <a:pt x="325755" y="1409"/>
                </a:lnTo>
                <a:lnTo>
                  <a:pt x="342900" y="0"/>
                </a:lnTo>
                <a:lnTo>
                  <a:pt x="360045" y="1409"/>
                </a:lnTo>
                <a:lnTo>
                  <a:pt x="377190" y="5629"/>
                </a:lnTo>
                <a:lnTo>
                  <a:pt x="394335" y="12632"/>
                </a:lnTo>
                <a:lnTo>
                  <a:pt x="411480" y="22377"/>
                </a:lnTo>
                <a:lnTo>
                  <a:pt x="428625" y="34802"/>
                </a:lnTo>
                <a:lnTo>
                  <a:pt x="445770" y="49832"/>
                </a:lnTo>
                <a:lnTo>
                  <a:pt x="462915" y="67373"/>
                </a:lnTo>
                <a:lnTo>
                  <a:pt x="480060" y="87317"/>
                </a:lnTo>
                <a:lnTo>
                  <a:pt x="497205" y="109542"/>
                </a:lnTo>
                <a:lnTo>
                  <a:pt x="514350" y="133911"/>
                </a:lnTo>
                <a:lnTo>
                  <a:pt x="531495" y="160272"/>
                </a:lnTo>
                <a:lnTo>
                  <a:pt x="548640" y="188465"/>
                </a:lnTo>
                <a:lnTo>
                  <a:pt x="565785" y="218314"/>
                </a:lnTo>
                <a:lnTo>
                  <a:pt x="582930" y="249636"/>
                </a:lnTo>
                <a:lnTo>
                  <a:pt x="600075" y="282237"/>
                </a:lnTo>
                <a:lnTo>
                  <a:pt x="617220" y="315917"/>
                </a:lnTo>
                <a:lnTo>
                  <a:pt x="634365" y="350469"/>
                </a:lnTo>
                <a:lnTo>
                  <a:pt x="651510" y="385678"/>
                </a:lnTo>
                <a:lnTo>
                  <a:pt x="668655" y="421329"/>
                </a:lnTo>
                <a:lnTo>
                  <a:pt x="685800" y="457200"/>
                </a:lnTo>
                <a:lnTo>
                  <a:pt x="702945" y="493071"/>
                </a:lnTo>
                <a:lnTo>
                  <a:pt x="720090" y="528722"/>
                </a:lnTo>
                <a:lnTo>
                  <a:pt x="737235" y="563931"/>
                </a:lnTo>
                <a:lnTo>
                  <a:pt x="754380" y="598483"/>
                </a:lnTo>
                <a:lnTo>
                  <a:pt x="771525" y="632163"/>
                </a:lnTo>
                <a:lnTo>
                  <a:pt x="788670" y="664764"/>
                </a:lnTo>
                <a:lnTo>
                  <a:pt x="805815" y="696086"/>
                </a:lnTo>
                <a:lnTo>
                  <a:pt x="822960" y="725935"/>
                </a:lnTo>
                <a:lnTo>
                  <a:pt x="840105" y="754128"/>
                </a:lnTo>
                <a:lnTo>
                  <a:pt x="857250" y="780489"/>
                </a:lnTo>
                <a:lnTo>
                  <a:pt x="874395" y="804858"/>
                </a:lnTo>
                <a:lnTo>
                  <a:pt x="891540" y="827083"/>
                </a:lnTo>
                <a:lnTo>
                  <a:pt x="908685" y="847027"/>
                </a:lnTo>
                <a:lnTo>
                  <a:pt x="925830" y="864568"/>
                </a:lnTo>
                <a:lnTo>
                  <a:pt x="942975" y="879598"/>
                </a:lnTo>
                <a:lnTo>
                  <a:pt x="960120" y="892023"/>
                </a:lnTo>
                <a:lnTo>
                  <a:pt x="977265" y="901768"/>
                </a:lnTo>
                <a:lnTo>
                  <a:pt x="994410" y="908771"/>
                </a:lnTo>
                <a:lnTo>
                  <a:pt x="1011555" y="912991"/>
                </a:lnTo>
                <a:lnTo>
                  <a:pt x="1028700" y="914400"/>
                </a:lnTo>
                <a:lnTo>
                  <a:pt x="1045845" y="912991"/>
                </a:lnTo>
                <a:lnTo>
                  <a:pt x="1062990" y="908771"/>
                </a:lnTo>
                <a:lnTo>
                  <a:pt x="1080135" y="901768"/>
                </a:lnTo>
                <a:lnTo>
                  <a:pt x="1097280" y="892023"/>
                </a:lnTo>
                <a:lnTo>
                  <a:pt x="1114425" y="879598"/>
                </a:lnTo>
                <a:lnTo>
                  <a:pt x="1131570" y="864568"/>
                </a:lnTo>
                <a:lnTo>
                  <a:pt x="1148715" y="847027"/>
                </a:lnTo>
                <a:lnTo>
                  <a:pt x="1165860" y="827083"/>
                </a:lnTo>
                <a:lnTo>
                  <a:pt x="1183005" y="804858"/>
                </a:lnTo>
                <a:lnTo>
                  <a:pt x="1200150" y="780489"/>
                </a:lnTo>
                <a:lnTo>
                  <a:pt x="1217295" y="754128"/>
                </a:lnTo>
                <a:lnTo>
                  <a:pt x="1234440" y="725935"/>
                </a:lnTo>
                <a:lnTo>
                  <a:pt x="1251585" y="696086"/>
                </a:lnTo>
                <a:lnTo>
                  <a:pt x="1268730" y="664764"/>
                </a:lnTo>
                <a:lnTo>
                  <a:pt x="1285875" y="632163"/>
                </a:lnTo>
                <a:lnTo>
                  <a:pt x="1303020" y="598483"/>
                </a:lnTo>
                <a:lnTo>
                  <a:pt x="1320165" y="563931"/>
                </a:lnTo>
                <a:lnTo>
                  <a:pt x="1337310" y="528722"/>
                </a:lnTo>
                <a:lnTo>
                  <a:pt x="1354455" y="493071"/>
                </a:lnTo>
                <a:lnTo>
                  <a:pt x="1371600" y="457200"/>
                </a:lnTo>
                <a:lnTo>
                  <a:pt x="1388745" y="421329"/>
                </a:lnTo>
                <a:lnTo>
                  <a:pt x="1405890" y="385678"/>
                </a:lnTo>
                <a:lnTo>
                  <a:pt x="1423035" y="350469"/>
                </a:lnTo>
                <a:lnTo>
                  <a:pt x="1440180" y="315917"/>
                </a:lnTo>
                <a:lnTo>
                  <a:pt x="1457325" y="282237"/>
                </a:lnTo>
                <a:lnTo>
                  <a:pt x="1474470" y="249636"/>
                </a:lnTo>
                <a:lnTo>
                  <a:pt x="1491615" y="218314"/>
                </a:lnTo>
                <a:lnTo>
                  <a:pt x="1508760" y="188465"/>
                </a:lnTo>
                <a:lnTo>
                  <a:pt x="1525905" y="160272"/>
                </a:lnTo>
                <a:lnTo>
                  <a:pt x="1543050" y="133911"/>
                </a:lnTo>
                <a:lnTo>
                  <a:pt x="1560195" y="109542"/>
                </a:lnTo>
                <a:lnTo>
                  <a:pt x="1577340" y="87317"/>
                </a:lnTo>
                <a:lnTo>
                  <a:pt x="1594485" y="67373"/>
                </a:lnTo>
                <a:lnTo>
                  <a:pt x="1611630" y="49832"/>
                </a:lnTo>
                <a:lnTo>
                  <a:pt x="1628775" y="34802"/>
                </a:lnTo>
                <a:lnTo>
                  <a:pt x="1645920" y="22377"/>
                </a:lnTo>
                <a:lnTo>
                  <a:pt x="1663065" y="12632"/>
                </a:lnTo>
                <a:lnTo>
                  <a:pt x="1680210" y="5629"/>
                </a:lnTo>
                <a:lnTo>
                  <a:pt x="1697355" y="1409"/>
                </a:lnTo>
                <a:lnTo>
                  <a:pt x="1714500" y="0"/>
                </a:lnTo>
                <a:lnTo>
                  <a:pt x="1731645" y="1409"/>
                </a:lnTo>
                <a:lnTo>
                  <a:pt x="1748790" y="5629"/>
                </a:lnTo>
                <a:lnTo>
                  <a:pt x="1765935" y="12632"/>
                </a:lnTo>
                <a:lnTo>
                  <a:pt x="1783080" y="22377"/>
                </a:lnTo>
                <a:lnTo>
                  <a:pt x="1800225" y="34802"/>
                </a:lnTo>
                <a:lnTo>
                  <a:pt x="1817370" y="49832"/>
                </a:lnTo>
                <a:lnTo>
                  <a:pt x="1834515" y="67373"/>
                </a:lnTo>
                <a:lnTo>
                  <a:pt x="1851660" y="87317"/>
                </a:lnTo>
                <a:lnTo>
                  <a:pt x="1868805" y="109542"/>
                </a:lnTo>
                <a:lnTo>
                  <a:pt x="1885950" y="133911"/>
                </a:lnTo>
                <a:lnTo>
                  <a:pt x="1903095" y="160272"/>
                </a:lnTo>
                <a:lnTo>
                  <a:pt x="1920240" y="188465"/>
                </a:lnTo>
                <a:lnTo>
                  <a:pt x="1937385" y="218314"/>
                </a:lnTo>
                <a:lnTo>
                  <a:pt x="1954530" y="249636"/>
                </a:lnTo>
                <a:lnTo>
                  <a:pt x="1971675" y="282237"/>
                </a:lnTo>
                <a:lnTo>
                  <a:pt x="1988820" y="315917"/>
                </a:lnTo>
                <a:lnTo>
                  <a:pt x="2005965" y="350469"/>
                </a:lnTo>
                <a:lnTo>
                  <a:pt x="2023110" y="385678"/>
                </a:lnTo>
                <a:lnTo>
                  <a:pt x="2040255" y="421329"/>
                </a:lnTo>
                <a:lnTo>
                  <a:pt x="2057400" y="457200"/>
                </a:lnTo>
                <a:lnTo>
                  <a:pt x="2074545" y="493071"/>
                </a:lnTo>
                <a:lnTo>
                  <a:pt x="2091690" y="528722"/>
                </a:lnTo>
                <a:lnTo>
                  <a:pt x="2108835" y="563931"/>
                </a:lnTo>
                <a:lnTo>
                  <a:pt x="2125980" y="598483"/>
                </a:lnTo>
                <a:lnTo>
                  <a:pt x="2143125" y="632163"/>
                </a:lnTo>
                <a:lnTo>
                  <a:pt x="2160270" y="664764"/>
                </a:lnTo>
                <a:lnTo>
                  <a:pt x="2177415" y="696086"/>
                </a:lnTo>
                <a:lnTo>
                  <a:pt x="2194560" y="725935"/>
                </a:lnTo>
                <a:lnTo>
                  <a:pt x="2211705" y="754128"/>
                </a:lnTo>
                <a:lnTo>
                  <a:pt x="2228850" y="780489"/>
                </a:lnTo>
                <a:lnTo>
                  <a:pt x="2245995" y="804858"/>
                </a:lnTo>
                <a:lnTo>
                  <a:pt x="2263140" y="827083"/>
                </a:lnTo>
                <a:lnTo>
                  <a:pt x="2280285" y="847027"/>
                </a:lnTo>
                <a:lnTo>
                  <a:pt x="2297430" y="864568"/>
                </a:lnTo>
                <a:lnTo>
                  <a:pt x="2314575" y="879598"/>
                </a:lnTo>
                <a:lnTo>
                  <a:pt x="2331720" y="892023"/>
                </a:lnTo>
                <a:lnTo>
                  <a:pt x="2348865" y="901768"/>
                </a:lnTo>
                <a:lnTo>
                  <a:pt x="2366010" y="908771"/>
                </a:lnTo>
                <a:lnTo>
                  <a:pt x="2383155" y="912991"/>
                </a:lnTo>
                <a:lnTo>
                  <a:pt x="2400300" y="914400"/>
                </a:lnTo>
                <a:lnTo>
                  <a:pt x="2417445" y="912991"/>
                </a:lnTo>
                <a:lnTo>
                  <a:pt x="2434590" y="908771"/>
                </a:lnTo>
                <a:lnTo>
                  <a:pt x="2451735" y="901768"/>
                </a:lnTo>
                <a:lnTo>
                  <a:pt x="2468880" y="892023"/>
                </a:lnTo>
                <a:lnTo>
                  <a:pt x="2486025" y="879598"/>
                </a:lnTo>
                <a:lnTo>
                  <a:pt x="2503170" y="864568"/>
                </a:lnTo>
                <a:lnTo>
                  <a:pt x="2520315" y="847027"/>
                </a:lnTo>
                <a:lnTo>
                  <a:pt x="2537460" y="827083"/>
                </a:lnTo>
                <a:lnTo>
                  <a:pt x="2554605" y="804858"/>
                </a:lnTo>
                <a:lnTo>
                  <a:pt x="2571750" y="780489"/>
                </a:lnTo>
                <a:lnTo>
                  <a:pt x="2588895" y="754128"/>
                </a:lnTo>
                <a:lnTo>
                  <a:pt x="2606040" y="725935"/>
                </a:lnTo>
                <a:lnTo>
                  <a:pt x="2623185" y="696086"/>
                </a:lnTo>
                <a:lnTo>
                  <a:pt x="2640330" y="664764"/>
                </a:lnTo>
                <a:lnTo>
                  <a:pt x="2657475" y="632163"/>
                </a:lnTo>
                <a:lnTo>
                  <a:pt x="2674620" y="598483"/>
                </a:lnTo>
                <a:lnTo>
                  <a:pt x="2691765" y="563931"/>
                </a:lnTo>
                <a:lnTo>
                  <a:pt x="2708910" y="528722"/>
                </a:lnTo>
                <a:lnTo>
                  <a:pt x="2726055" y="493071"/>
                </a:lnTo>
                <a:lnTo>
                  <a:pt x="2743200" y="45720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315200" y="365760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57200" y="562356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40080" y="567842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5" name="Text 22"/>
          <p:cNvSpPr txBox="1"/>
          <p:nvPr/>
        </p:nvSpPr>
        <p:spPr>
          <a:xfrm>
            <a:off x="640080" y="586130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Сигналдың пішінін білу — тізбектегі энергия ағынын, шығынды және құрылғылардың жұмыс режимін бағалаудың бастамасы.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тербелістердің түрлері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 бойынша өзгеру сипатына қарай тербелістер төрт негізгі топқа бөлінеді.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4023360" cy="2148840"/>
          </a:xfrm>
          <a:prstGeom prst="roundRect">
            <a:avLst>
              <a:gd name="adj" fmla="val 2979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19659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42316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 заңымен өзгереді. Электр желілерінің негізгі режимі.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5800" y="326898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 flipV="1">
            <a:off x="685800" y="2852928"/>
            <a:ext cx="0" cy="758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685800" y="2983230"/>
            <a:ext cx="3474720" cy="571500"/>
          </a:xfrm>
          <a:custGeom>
            <a:avLst/>
            <a:gdLst/>
            <a:ahLst/>
            <a:cxnLst/>
            <a:rect l="l" t="t" r="r" b="b"/>
            <a:pathLst>
              <a:path w="3474720" h="571500">
                <a:moveTo>
                  <a:pt x="0" y="285750"/>
                </a:moveTo>
                <a:lnTo>
                  <a:pt x="21717" y="263330"/>
                </a:lnTo>
                <a:lnTo>
                  <a:pt x="43434" y="241049"/>
                </a:lnTo>
                <a:lnTo>
                  <a:pt x="65151" y="219043"/>
                </a:lnTo>
                <a:lnTo>
                  <a:pt x="86868" y="197448"/>
                </a:lnTo>
                <a:lnTo>
                  <a:pt x="108585" y="176398"/>
                </a:lnTo>
                <a:lnTo>
                  <a:pt x="130302" y="156022"/>
                </a:lnTo>
                <a:lnTo>
                  <a:pt x="152019" y="136446"/>
                </a:lnTo>
                <a:lnTo>
                  <a:pt x="173736" y="117790"/>
                </a:lnTo>
                <a:lnTo>
                  <a:pt x="195453" y="100170"/>
                </a:lnTo>
                <a:lnTo>
                  <a:pt x="217170" y="83694"/>
                </a:lnTo>
                <a:lnTo>
                  <a:pt x="238887" y="68464"/>
                </a:lnTo>
                <a:lnTo>
                  <a:pt x="260604" y="54573"/>
                </a:lnTo>
                <a:lnTo>
                  <a:pt x="282321" y="42108"/>
                </a:lnTo>
                <a:lnTo>
                  <a:pt x="304038" y="31145"/>
                </a:lnTo>
                <a:lnTo>
                  <a:pt x="325755" y="21751"/>
                </a:lnTo>
                <a:lnTo>
                  <a:pt x="347472" y="13986"/>
                </a:lnTo>
                <a:lnTo>
                  <a:pt x="369189" y="7895"/>
                </a:lnTo>
                <a:lnTo>
                  <a:pt x="390906" y="3518"/>
                </a:lnTo>
                <a:lnTo>
                  <a:pt x="412623" y="881"/>
                </a:lnTo>
                <a:lnTo>
                  <a:pt x="434340" y="0"/>
                </a:lnTo>
                <a:lnTo>
                  <a:pt x="456057" y="881"/>
                </a:lnTo>
                <a:lnTo>
                  <a:pt x="477774" y="3518"/>
                </a:lnTo>
                <a:lnTo>
                  <a:pt x="499491" y="7895"/>
                </a:lnTo>
                <a:lnTo>
                  <a:pt x="521208" y="13986"/>
                </a:lnTo>
                <a:lnTo>
                  <a:pt x="542925" y="21751"/>
                </a:lnTo>
                <a:lnTo>
                  <a:pt x="564642" y="31145"/>
                </a:lnTo>
                <a:lnTo>
                  <a:pt x="586359" y="42108"/>
                </a:lnTo>
                <a:lnTo>
                  <a:pt x="608076" y="54573"/>
                </a:lnTo>
                <a:lnTo>
                  <a:pt x="629793" y="68464"/>
                </a:lnTo>
                <a:lnTo>
                  <a:pt x="651510" y="83694"/>
                </a:lnTo>
                <a:lnTo>
                  <a:pt x="673227" y="100170"/>
                </a:lnTo>
                <a:lnTo>
                  <a:pt x="694944" y="117790"/>
                </a:lnTo>
                <a:lnTo>
                  <a:pt x="716661" y="136446"/>
                </a:lnTo>
                <a:lnTo>
                  <a:pt x="738378" y="156022"/>
                </a:lnTo>
                <a:lnTo>
                  <a:pt x="760095" y="176398"/>
                </a:lnTo>
                <a:lnTo>
                  <a:pt x="781812" y="197448"/>
                </a:lnTo>
                <a:lnTo>
                  <a:pt x="803529" y="219043"/>
                </a:lnTo>
                <a:lnTo>
                  <a:pt x="825246" y="241049"/>
                </a:lnTo>
                <a:lnTo>
                  <a:pt x="846963" y="263330"/>
                </a:lnTo>
                <a:lnTo>
                  <a:pt x="868680" y="285750"/>
                </a:lnTo>
                <a:lnTo>
                  <a:pt x="890397" y="308170"/>
                </a:lnTo>
                <a:lnTo>
                  <a:pt x="912114" y="330451"/>
                </a:lnTo>
                <a:lnTo>
                  <a:pt x="933831" y="352457"/>
                </a:lnTo>
                <a:lnTo>
                  <a:pt x="955548" y="374052"/>
                </a:lnTo>
                <a:lnTo>
                  <a:pt x="977265" y="395102"/>
                </a:lnTo>
                <a:lnTo>
                  <a:pt x="998982" y="415478"/>
                </a:lnTo>
                <a:lnTo>
                  <a:pt x="1020699" y="435054"/>
                </a:lnTo>
                <a:lnTo>
                  <a:pt x="1042416" y="453710"/>
                </a:lnTo>
                <a:lnTo>
                  <a:pt x="1064133" y="471330"/>
                </a:lnTo>
                <a:lnTo>
                  <a:pt x="1085850" y="487806"/>
                </a:lnTo>
                <a:lnTo>
                  <a:pt x="1107567" y="503036"/>
                </a:lnTo>
                <a:lnTo>
                  <a:pt x="1129284" y="516927"/>
                </a:lnTo>
                <a:lnTo>
                  <a:pt x="1151001" y="529392"/>
                </a:lnTo>
                <a:lnTo>
                  <a:pt x="1172718" y="540355"/>
                </a:lnTo>
                <a:lnTo>
                  <a:pt x="1194435" y="549749"/>
                </a:lnTo>
                <a:lnTo>
                  <a:pt x="1216152" y="557514"/>
                </a:lnTo>
                <a:lnTo>
                  <a:pt x="1237869" y="563605"/>
                </a:lnTo>
                <a:lnTo>
                  <a:pt x="1259586" y="567982"/>
                </a:lnTo>
                <a:lnTo>
                  <a:pt x="1281303" y="570619"/>
                </a:lnTo>
                <a:lnTo>
                  <a:pt x="1303020" y="571500"/>
                </a:lnTo>
                <a:lnTo>
                  <a:pt x="1324737" y="570619"/>
                </a:lnTo>
                <a:lnTo>
                  <a:pt x="1346454" y="567982"/>
                </a:lnTo>
                <a:lnTo>
                  <a:pt x="1368171" y="563605"/>
                </a:lnTo>
                <a:lnTo>
                  <a:pt x="1389888" y="557514"/>
                </a:lnTo>
                <a:lnTo>
                  <a:pt x="1411605" y="549749"/>
                </a:lnTo>
                <a:lnTo>
                  <a:pt x="1433322" y="540355"/>
                </a:lnTo>
                <a:lnTo>
                  <a:pt x="1455039" y="529392"/>
                </a:lnTo>
                <a:lnTo>
                  <a:pt x="1476756" y="516927"/>
                </a:lnTo>
                <a:lnTo>
                  <a:pt x="1498473" y="503036"/>
                </a:lnTo>
                <a:lnTo>
                  <a:pt x="1520190" y="487806"/>
                </a:lnTo>
                <a:lnTo>
                  <a:pt x="1541907" y="471330"/>
                </a:lnTo>
                <a:lnTo>
                  <a:pt x="1563624" y="453710"/>
                </a:lnTo>
                <a:lnTo>
                  <a:pt x="1585341" y="435054"/>
                </a:lnTo>
                <a:lnTo>
                  <a:pt x="1607058" y="415478"/>
                </a:lnTo>
                <a:lnTo>
                  <a:pt x="1628775" y="395102"/>
                </a:lnTo>
                <a:lnTo>
                  <a:pt x="1650492" y="374052"/>
                </a:lnTo>
                <a:lnTo>
                  <a:pt x="1672209" y="352457"/>
                </a:lnTo>
                <a:lnTo>
                  <a:pt x="1693926" y="330451"/>
                </a:lnTo>
                <a:lnTo>
                  <a:pt x="1715643" y="308170"/>
                </a:lnTo>
                <a:lnTo>
                  <a:pt x="1737360" y="285750"/>
                </a:lnTo>
                <a:lnTo>
                  <a:pt x="1759077" y="263330"/>
                </a:lnTo>
                <a:lnTo>
                  <a:pt x="1780794" y="241049"/>
                </a:lnTo>
                <a:lnTo>
                  <a:pt x="1802511" y="219043"/>
                </a:lnTo>
                <a:lnTo>
                  <a:pt x="1824228" y="197448"/>
                </a:lnTo>
                <a:lnTo>
                  <a:pt x="1845945" y="176398"/>
                </a:lnTo>
                <a:lnTo>
                  <a:pt x="1867662" y="156022"/>
                </a:lnTo>
                <a:lnTo>
                  <a:pt x="1889379" y="136446"/>
                </a:lnTo>
                <a:lnTo>
                  <a:pt x="1911096" y="117790"/>
                </a:lnTo>
                <a:lnTo>
                  <a:pt x="1932813" y="100170"/>
                </a:lnTo>
                <a:lnTo>
                  <a:pt x="1954530" y="83694"/>
                </a:lnTo>
                <a:lnTo>
                  <a:pt x="1976247" y="68464"/>
                </a:lnTo>
                <a:lnTo>
                  <a:pt x="1997964" y="54573"/>
                </a:lnTo>
                <a:lnTo>
                  <a:pt x="2019681" y="42108"/>
                </a:lnTo>
                <a:lnTo>
                  <a:pt x="2041398" y="31145"/>
                </a:lnTo>
                <a:lnTo>
                  <a:pt x="2063115" y="21751"/>
                </a:lnTo>
                <a:lnTo>
                  <a:pt x="2084832" y="13986"/>
                </a:lnTo>
                <a:lnTo>
                  <a:pt x="2106549" y="7895"/>
                </a:lnTo>
                <a:lnTo>
                  <a:pt x="2128266" y="3518"/>
                </a:lnTo>
                <a:lnTo>
                  <a:pt x="2149983" y="881"/>
                </a:lnTo>
                <a:lnTo>
                  <a:pt x="2171700" y="0"/>
                </a:lnTo>
                <a:lnTo>
                  <a:pt x="2193417" y="881"/>
                </a:lnTo>
                <a:lnTo>
                  <a:pt x="2215134" y="3518"/>
                </a:lnTo>
                <a:lnTo>
                  <a:pt x="2236851" y="7895"/>
                </a:lnTo>
                <a:lnTo>
                  <a:pt x="2258568" y="13986"/>
                </a:lnTo>
                <a:lnTo>
                  <a:pt x="2280285" y="21751"/>
                </a:lnTo>
                <a:lnTo>
                  <a:pt x="2302002" y="31145"/>
                </a:lnTo>
                <a:lnTo>
                  <a:pt x="2323719" y="42108"/>
                </a:lnTo>
                <a:lnTo>
                  <a:pt x="2345436" y="54573"/>
                </a:lnTo>
                <a:lnTo>
                  <a:pt x="2367153" y="68464"/>
                </a:lnTo>
                <a:lnTo>
                  <a:pt x="2388870" y="83694"/>
                </a:lnTo>
                <a:lnTo>
                  <a:pt x="2410587" y="100170"/>
                </a:lnTo>
                <a:lnTo>
                  <a:pt x="2432304" y="117790"/>
                </a:lnTo>
                <a:lnTo>
                  <a:pt x="2454021" y="136446"/>
                </a:lnTo>
                <a:lnTo>
                  <a:pt x="2475738" y="156022"/>
                </a:lnTo>
                <a:lnTo>
                  <a:pt x="2497455" y="176398"/>
                </a:lnTo>
                <a:lnTo>
                  <a:pt x="2519172" y="197448"/>
                </a:lnTo>
                <a:lnTo>
                  <a:pt x="2540889" y="219043"/>
                </a:lnTo>
                <a:lnTo>
                  <a:pt x="2562606" y="241049"/>
                </a:lnTo>
                <a:lnTo>
                  <a:pt x="2584323" y="263330"/>
                </a:lnTo>
                <a:lnTo>
                  <a:pt x="2606040" y="285750"/>
                </a:lnTo>
                <a:lnTo>
                  <a:pt x="2627757" y="308170"/>
                </a:lnTo>
                <a:lnTo>
                  <a:pt x="2649474" y="330451"/>
                </a:lnTo>
                <a:lnTo>
                  <a:pt x="2671191" y="352457"/>
                </a:lnTo>
                <a:lnTo>
                  <a:pt x="2692908" y="374052"/>
                </a:lnTo>
                <a:lnTo>
                  <a:pt x="2714625" y="395102"/>
                </a:lnTo>
                <a:lnTo>
                  <a:pt x="2736342" y="415478"/>
                </a:lnTo>
                <a:lnTo>
                  <a:pt x="2758059" y="435054"/>
                </a:lnTo>
                <a:lnTo>
                  <a:pt x="2779776" y="453710"/>
                </a:lnTo>
                <a:lnTo>
                  <a:pt x="2801493" y="471330"/>
                </a:lnTo>
                <a:lnTo>
                  <a:pt x="2823210" y="487806"/>
                </a:lnTo>
                <a:lnTo>
                  <a:pt x="2844927" y="503036"/>
                </a:lnTo>
                <a:lnTo>
                  <a:pt x="2866644" y="516927"/>
                </a:lnTo>
                <a:lnTo>
                  <a:pt x="2888361" y="529392"/>
                </a:lnTo>
                <a:lnTo>
                  <a:pt x="2910078" y="540355"/>
                </a:lnTo>
                <a:lnTo>
                  <a:pt x="2931795" y="549749"/>
                </a:lnTo>
                <a:lnTo>
                  <a:pt x="2953512" y="557514"/>
                </a:lnTo>
                <a:lnTo>
                  <a:pt x="2975229" y="563605"/>
                </a:lnTo>
                <a:lnTo>
                  <a:pt x="2996946" y="567982"/>
                </a:lnTo>
                <a:lnTo>
                  <a:pt x="3018663" y="570619"/>
                </a:lnTo>
                <a:lnTo>
                  <a:pt x="3040380" y="571500"/>
                </a:lnTo>
                <a:lnTo>
                  <a:pt x="3062097" y="570619"/>
                </a:lnTo>
                <a:lnTo>
                  <a:pt x="3083814" y="567982"/>
                </a:lnTo>
                <a:lnTo>
                  <a:pt x="3105531" y="563605"/>
                </a:lnTo>
                <a:lnTo>
                  <a:pt x="3127248" y="557514"/>
                </a:lnTo>
                <a:lnTo>
                  <a:pt x="3148965" y="549749"/>
                </a:lnTo>
                <a:lnTo>
                  <a:pt x="3170682" y="540355"/>
                </a:lnTo>
                <a:lnTo>
                  <a:pt x="3192399" y="529392"/>
                </a:lnTo>
                <a:lnTo>
                  <a:pt x="3214116" y="516927"/>
                </a:lnTo>
                <a:lnTo>
                  <a:pt x="3235833" y="503036"/>
                </a:lnTo>
                <a:lnTo>
                  <a:pt x="3257550" y="487806"/>
                </a:lnTo>
                <a:lnTo>
                  <a:pt x="3279267" y="471330"/>
                </a:lnTo>
                <a:lnTo>
                  <a:pt x="3300984" y="453710"/>
                </a:lnTo>
                <a:lnTo>
                  <a:pt x="3322701" y="435054"/>
                </a:lnTo>
                <a:lnTo>
                  <a:pt x="3344418" y="415478"/>
                </a:lnTo>
                <a:lnTo>
                  <a:pt x="3366135" y="395102"/>
                </a:lnTo>
                <a:lnTo>
                  <a:pt x="3387852" y="374052"/>
                </a:lnTo>
                <a:lnTo>
                  <a:pt x="3409569" y="352457"/>
                </a:lnTo>
                <a:lnTo>
                  <a:pt x="3431286" y="330451"/>
                </a:lnTo>
                <a:lnTo>
                  <a:pt x="3453003" y="308170"/>
                </a:lnTo>
                <a:lnTo>
                  <a:pt x="3474720" y="28575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63440" y="1828800"/>
            <a:ext cx="4023360" cy="2148840"/>
          </a:xfrm>
          <a:prstGeom prst="roundRect">
            <a:avLst>
              <a:gd name="adj" fmla="val 297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846320" y="19659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бейсинусоидалы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42316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Периоды бар, бірақ пішіні синусоидадан өзгеше.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892040" y="326898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 flipV="1">
            <a:off x="4892040" y="2852928"/>
            <a:ext cx="0" cy="758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892040" y="3040380"/>
            <a:ext cx="3474720" cy="457200"/>
          </a:xfrm>
          <a:custGeom>
            <a:avLst/>
            <a:gdLst/>
            <a:ahLst/>
            <a:cxnLst/>
            <a:rect l="l" t="t" r="r" b="b"/>
            <a:pathLst>
              <a:path w="3474720" h="457200">
                <a:moveTo>
                  <a:pt x="0" y="0"/>
                </a:moveTo>
                <a:lnTo>
                  <a:pt x="8687" y="0"/>
                </a:lnTo>
                <a:lnTo>
                  <a:pt x="17374" y="0"/>
                </a:lnTo>
                <a:lnTo>
                  <a:pt x="26060" y="0"/>
                </a:lnTo>
                <a:lnTo>
                  <a:pt x="34747" y="0"/>
                </a:lnTo>
                <a:lnTo>
                  <a:pt x="43434" y="0"/>
                </a:lnTo>
                <a:lnTo>
                  <a:pt x="52121" y="0"/>
                </a:lnTo>
                <a:lnTo>
                  <a:pt x="60808" y="0"/>
                </a:lnTo>
                <a:lnTo>
                  <a:pt x="69494" y="0"/>
                </a:lnTo>
                <a:lnTo>
                  <a:pt x="78181" y="0"/>
                </a:lnTo>
                <a:lnTo>
                  <a:pt x="86868" y="0"/>
                </a:lnTo>
                <a:lnTo>
                  <a:pt x="95555" y="0"/>
                </a:lnTo>
                <a:lnTo>
                  <a:pt x="104242" y="0"/>
                </a:lnTo>
                <a:lnTo>
                  <a:pt x="112928" y="0"/>
                </a:lnTo>
                <a:lnTo>
                  <a:pt x="121615" y="0"/>
                </a:lnTo>
                <a:lnTo>
                  <a:pt x="130302" y="0"/>
                </a:lnTo>
                <a:lnTo>
                  <a:pt x="138989" y="0"/>
                </a:lnTo>
                <a:lnTo>
                  <a:pt x="147676" y="0"/>
                </a:lnTo>
                <a:lnTo>
                  <a:pt x="156362" y="0"/>
                </a:lnTo>
                <a:lnTo>
                  <a:pt x="165049" y="0"/>
                </a:lnTo>
                <a:lnTo>
                  <a:pt x="173736" y="0"/>
                </a:lnTo>
                <a:lnTo>
                  <a:pt x="182423" y="0"/>
                </a:lnTo>
                <a:lnTo>
                  <a:pt x="191110" y="0"/>
                </a:lnTo>
                <a:lnTo>
                  <a:pt x="199796" y="0"/>
                </a:lnTo>
                <a:lnTo>
                  <a:pt x="208483" y="0"/>
                </a:lnTo>
                <a:lnTo>
                  <a:pt x="217170" y="0"/>
                </a:lnTo>
                <a:lnTo>
                  <a:pt x="225857" y="0"/>
                </a:lnTo>
                <a:lnTo>
                  <a:pt x="234544" y="0"/>
                </a:lnTo>
                <a:lnTo>
                  <a:pt x="243230" y="0"/>
                </a:lnTo>
                <a:lnTo>
                  <a:pt x="251917" y="0"/>
                </a:lnTo>
                <a:lnTo>
                  <a:pt x="260604" y="0"/>
                </a:lnTo>
                <a:lnTo>
                  <a:pt x="269291" y="0"/>
                </a:lnTo>
                <a:lnTo>
                  <a:pt x="277978" y="0"/>
                </a:lnTo>
                <a:lnTo>
                  <a:pt x="286664" y="0"/>
                </a:lnTo>
                <a:lnTo>
                  <a:pt x="295351" y="0"/>
                </a:lnTo>
                <a:lnTo>
                  <a:pt x="304038" y="0"/>
                </a:lnTo>
                <a:lnTo>
                  <a:pt x="312725" y="0"/>
                </a:lnTo>
                <a:lnTo>
                  <a:pt x="321412" y="0"/>
                </a:lnTo>
                <a:lnTo>
                  <a:pt x="330098" y="0"/>
                </a:lnTo>
                <a:lnTo>
                  <a:pt x="338785" y="0"/>
                </a:lnTo>
                <a:lnTo>
                  <a:pt x="347472" y="0"/>
                </a:lnTo>
                <a:lnTo>
                  <a:pt x="356159" y="0"/>
                </a:lnTo>
                <a:lnTo>
                  <a:pt x="364846" y="0"/>
                </a:lnTo>
                <a:lnTo>
                  <a:pt x="373532" y="0"/>
                </a:lnTo>
                <a:lnTo>
                  <a:pt x="382219" y="0"/>
                </a:lnTo>
                <a:lnTo>
                  <a:pt x="390906" y="0"/>
                </a:lnTo>
                <a:lnTo>
                  <a:pt x="399593" y="0"/>
                </a:lnTo>
                <a:lnTo>
                  <a:pt x="408280" y="0"/>
                </a:lnTo>
                <a:lnTo>
                  <a:pt x="416966" y="0"/>
                </a:lnTo>
                <a:lnTo>
                  <a:pt x="425653" y="0"/>
                </a:lnTo>
                <a:lnTo>
                  <a:pt x="434340" y="0"/>
                </a:lnTo>
                <a:lnTo>
                  <a:pt x="443027" y="0"/>
                </a:lnTo>
                <a:lnTo>
                  <a:pt x="451714" y="0"/>
                </a:lnTo>
                <a:lnTo>
                  <a:pt x="460400" y="0"/>
                </a:lnTo>
                <a:lnTo>
                  <a:pt x="469087" y="0"/>
                </a:lnTo>
                <a:lnTo>
                  <a:pt x="477774" y="0"/>
                </a:lnTo>
                <a:lnTo>
                  <a:pt x="486461" y="0"/>
                </a:lnTo>
                <a:lnTo>
                  <a:pt x="495148" y="0"/>
                </a:lnTo>
                <a:lnTo>
                  <a:pt x="503834" y="0"/>
                </a:lnTo>
                <a:lnTo>
                  <a:pt x="512521" y="0"/>
                </a:lnTo>
                <a:lnTo>
                  <a:pt x="521208" y="0"/>
                </a:lnTo>
                <a:lnTo>
                  <a:pt x="529895" y="0"/>
                </a:lnTo>
                <a:lnTo>
                  <a:pt x="538582" y="0"/>
                </a:lnTo>
                <a:lnTo>
                  <a:pt x="547268" y="0"/>
                </a:lnTo>
                <a:lnTo>
                  <a:pt x="555955" y="0"/>
                </a:lnTo>
                <a:lnTo>
                  <a:pt x="564642" y="0"/>
                </a:lnTo>
                <a:lnTo>
                  <a:pt x="573329" y="0"/>
                </a:lnTo>
                <a:lnTo>
                  <a:pt x="582016" y="0"/>
                </a:lnTo>
                <a:lnTo>
                  <a:pt x="590702" y="0"/>
                </a:lnTo>
                <a:lnTo>
                  <a:pt x="599389" y="0"/>
                </a:lnTo>
                <a:lnTo>
                  <a:pt x="608076" y="0"/>
                </a:lnTo>
                <a:lnTo>
                  <a:pt x="616763" y="0"/>
                </a:lnTo>
                <a:lnTo>
                  <a:pt x="625450" y="0"/>
                </a:lnTo>
                <a:lnTo>
                  <a:pt x="634136" y="0"/>
                </a:lnTo>
                <a:lnTo>
                  <a:pt x="642823" y="0"/>
                </a:lnTo>
                <a:lnTo>
                  <a:pt x="651510" y="0"/>
                </a:lnTo>
                <a:lnTo>
                  <a:pt x="660197" y="0"/>
                </a:lnTo>
                <a:lnTo>
                  <a:pt x="668884" y="0"/>
                </a:lnTo>
                <a:lnTo>
                  <a:pt x="677570" y="0"/>
                </a:lnTo>
                <a:lnTo>
                  <a:pt x="686257" y="0"/>
                </a:lnTo>
                <a:lnTo>
                  <a:pt x="694944" y="0"/>
                </a:lnTo>
                <a:lnTo>
                  <a:pt x="703631" y="0"/>
                </a:lnTo>
                <a:lnTo>
                  <a:pt x="712318" y="0"/>
                </a:lnTo>
                <a:lnTo>
                  <a:pt x="721004" y="0"/>
                </a:lnTo>
                <a:lnTo>
                  <a:pt x="729691" y="0"/>
                </a:lnTo>
                <a:lnTo>
                  <a:pt x="738378" y="0"/>
                </a:lnTo>
                <a:lnTo>
                  <a:pt x="747065" y="0"/>
                </a:lnTo>
                <a:lnTo>
                  <a:pt x="755752" y="0"/>
                </a:lnTo>
                <a:lnTo>
                  <a:pt x="764438" y="0"/>
                </a:lnTo>
                <a:lnTo>
                  <a:pt x="773125" y="0"/>
                </a:lnTo>
                <a:lnTo>
                  <a:pt x="781812" y="0"/>
                </a:lnTo>
                <a:lnTo>
                  <a:pt x="790499" y="0"/>
                </a:lnTo>
                <a:lnTo>
                  <a:pt x="799186" y="0"/>
                </a:lnTo>
                <a:lnTo>
                  <a:pt x="807872" y="0"/>
                </a:lnTo>
                <a:lnTo>
                  <a:pt x="816559" y="0"/>
                </a:lnTo>
                <a:lnTo>
                  <a:pt x="825246" y="0"/>
                </a:lnTo>
                <a:lnTo>
                  <a:pt x="833933" y="0"/>
                </a:lnTo>
                <a:lnTo>
                  <a:pt x="842620" y="0"/>
                </a:lnTo>
                <a:lnTo>
                  <a:pt x="851306" y="0"/>
                </a:lnTo>
                <a:lnTo>
                  <a:pt x="859993" y="0"/>
                </a:lnTo>
                <a:lnTo>
                  <a:pt x="868680" y="457200"/>
                </a:lnTo>
                <a:lnTo>
                  <a:pt x="877367" y="457200"/>
                </a:lnTo>
                <a:lnTo>
                  <a:pt x="886054" y="457200"/>
                </a:lnTo>
                <a:lnTo>
                  <a:pt x="894740" y="457200"/>
                </a:lnTo>
                <a:lnTo>
                  <a:pt x="903427" y="457200"/>
                </a:lnTo>
                <a:lnTo>
                  <a:pt x="912114" y="457200"/>
                </a:lnTo>
                <a:lnTo>
                  <a:pt x="920801" y="457200"/>
                </a:lnTo>
                <a:lnTo>
                  <a:pt x="929488" y="457200"/>
                </a:lnTo>
                <a:lnTo>
                  <a:pt x="938174" y="457200"/>
                </a:lnTo>
                <a:lnTo>
                  <a:pt x="946861" y="457200"/>
                </a:lnTo>
                <a:lnTo>
                  <a:pt x="955548" y="457200"/>
                </a:lnTo>
                <a:lnTo>
                  <a:pt x="964235" y="457200"/>
                </a:lnTo>
                <a:lnTo>
                  <a:pt x="972922" y="457200"/>
                </a:lnTo>
                <a:lnTo>
                  <a:pt x="981608" y="457200"/>
                </a:lnTo>
                <a:lnTo>
                  <a:pt x="990295" y="457200"/>
                </a:lnTo>
                <a:lnTo>
                  <a:pt x="998982" y="457200"/>
                </a:lnTo>
                <a:lnTo>
                  <a:pt x="1007669" y="457200"/>
                </a:lnTo>
                <a:lnTo>
                  <a:pt x="1016356" y="457200"/>
                </a:lnTo>
                <a:lnTo>
                  <a:pt x="1025042" y="457200"/>
                </a:lnTo>
                <a:lnTo>
                  <a:pt x="1033729" y="457200"/>
                </a:lnTo>
                <a:lnTo>
                  <a:pt x="1042416" y="457200"/>
                </a:lnTo>
                <a:lnTo>
                  <a:pt x="1051103" y="457200"/>
                </a:lnTo>
                <a:lnTo>
                  <a:pt x="1059790" y="457200"/>
                </a:lnTo>
                <a:lnTo>
                  <a:pt x="1068476" y="457200"/>
                </a:lnTo>
                <a:lnTo>
                  <a:pt x="1077163" y="457200"/>
                </a:lnTo>
                <a:lnTo>
                  <a:pt x="1085850" y="457200"/>
                </a:lnTo>
                <a:lnTo>
                  <a:pt x="1094537" y="457200"/>
                </a:lnTo>
                <a:lnTo>
                  <a:pt x="1103224" y="457200"/>
                </a:lnTo>
                <a:lnTo>
                  <a:pt x="1111910" y="457200"/>
                </a:lnTo>
                <a:lnTo>
                  <a:pt x="1120597" y="457200"/>
                </a:lnTo>
                <a:lnTo>
                  <a:pt x="1129284" y="457200"/>
                </a:lnTo>
                <a:lnTo>
                  <a:pt x="1137971" y="457200"/>
                </a:lnTo>
                <a:lnTo>
                  <a:pt x="1146658" y="457200"/>
                </a:lnTo>
                <a:lnTo>
                  <a:pt x="1155344" y="457200"/>
                </a:lnTo>
                <a:lnTo>
                  <a:pt x="1164031" y="457200"/>
                </a:lnTo>
                <a:lnTo>
                  <a:pt x="1172718" y="457200"/>
                </a:lnTo>
                <a:lnTo>
                  <a:pt x="1181405" y="457200"/>
                </a:lnTo>
                <a:lnTo>
                  <a:pt x="1190092" y="457200"/>
                </a:lnTo>
                <a:lnTo>
                  <a:pt x="1198778" y="457200"/>
                </a:lnTo>
                <a:lnTo>
                  <a:pt x="1207465" y="457200"/>
                </a:lnTo>
                <a:lnTo>
                  <a:pt x="1216152" y="457200"/>
                </a:lnTo>
                <a:lnTo>
                  <a:pt x="1224839" y="457200"/>
                </a:lnTo>
                <a:lnTo>
                  <a:pt x="1233526" y="457200"/>
                </a:lnTo>
                <a:lnTo>
                  <a:pt x="1242212" y="457200"/>
                </a:lnTo>
                <a:lnTo>
                  <a:pt x="1250899" y="457200"/>
                </a:lnTo>
                <a:lnTo>
                  <a:pt x="1259586" y="457200"/>
                </a:lnTo>
                <a:lnTo>
                  <a:pt x="1268273" y="457200"/>
                </a:lnTo>
                <a:lnTo>
                  <a:pt x="1276960" y="457200"/>
                </a:lnTo>
                <a:lnTo>
                  <a:pt x="1285646" y="457200"/>
                </a:lnTo>
                <a:lnTo>
                  <a:pt x="1294333" y="457200"/>
                </a:lnTo>
                <a:lnTo>
                  <a:pt x="1303020" y="457200"/>
                </a:lnTo>
                <a:lnTo>
                  <a:pt x="1311707" y="457200"/>
                </a:lnTo>
                <a:lnTo>
                  <a:pt x="1320394" y="457200"/>
                </a:lnTo>
                <a:lnTo>
                  <a:pt x="1329080" y="457200"/>
                </a:lnTo>
                <a:lnTo>
                  <a:pt x="1337767" y="457200"/>
                </a:lnTo>
                <a:lnTo>
                  <a:pt x="1346454" y="457200"/>
                </a:lnTo>
                <a:lnTo>
                  <a:pt x="1355141" y="457200"/>
                </a:lnTo>
                <a:lnTo>
                  <a:pt x="1363828" y="457200"/>
                </a:lnTo>
                <a:lnTo>
                  <a:pt x="1372514" y="457200"/>
                </a:lnTo>
                <a:lnTo>
                  <a:pt x="1381201" y="457200"/>
                </a:lnTo>
                <a:lnTo>
                  <a:pt x="1389888" y="457200"/>
                </a:lnTo>
                <a:lnTo>
                  <a:pt x="1398575" y="457200"/>
                </a:lnTo>
                <a:lnTo>
                  <a:pt x="1407262" y="457200"/>
                </a:lnTo>
                <a:lnTo>
                  <a:pt x="1415948" y="457200"/>
                </a:lnTo>
                <a:lnTo>
                  <a:pt x="1424635" y="457200"/>
                </a:lnTo>
                <a:lnTo>
                  <a:pt x="1433322" y="457200"/>
                </a:lnTo>
                <a:lnTo>
                  <a:pt x="1442009" y="457200"/>
                </a:lnTo>
                <a:lnTo>
                  <a:pt x="1450696" y="457200"/>
                </a:lnTo>
                <a:lnTo>
                  <a:pt x="1459382" y="457200"/>
                </a:lnTo>
                <a:lnTo>
                  <a:pt x="1468069" y="457200"/>
                </a:lnTo>
                <a:lnTo>
                  <a:pt x="1476756" y="457200"/>
                </a:lnTo>
                <a:lnTo>
                  <a:pt x="1485443" y="457200"/>
                </a:lnTo>
                <a:lnTo>
                  <a:pt x="1494130" y="457200"/>
                </a:lnTo>
                <a:lnTo>
                  <a:pt x="1502816" y="457200"/>
                </a:lnTo>
                <a:lnTo>
                  <a:pt x="1511503" y="457200"/>
                </a:lnTo>
                <a:lnTo>
                  <a:pt x="1520190" y="457200"/>
                </a:lnTo>
                <a:lnTo>
                  <a:pt x="1528877" y="457200"/>
                </a:lnTo>
                <a:lnTo>
                  <a:pt x="1537564" y="457200"/>
                </a:lnTo>
                <a:lnTo>
                  <a:pt x="1546250" y="457200"/>
                </a:lnTo>
                <a:lnTo>
                  <a:pt x="1554937" y="457200"/>
                </a:lnTo>
                <a:lnTo>
                  <a:pt x="1563624" y="457200"/>
                </a:lnTo>
                <a:lnTo>
                  <a:pt x="1572311" y="457200"/>
                </a:lnTo>
                <a:lnTo>
                  <a:pt x="1580998" y="457200"/>
                </a:lnTo>
                <a:lnTo>
                  <a:pt x="1589684" y="457200"/>
                </a:lnTo>
                <a:lnTo>
                  <a:pt x="1598371" y="457200"/>
                </a:lnTo>
                <a:lnTo>
                  <a:pt x="1607058" y="457200"/>
                </a:lnTo>
                <a:lnTo>
                  <a:pt x="1615745" y="457200"/>
                </a:lnTo>
                <a:lnTo>
                  <a:pt x="1624432" y="457200"/>
                </a:lnTo>
                <a:lnTo>
                  <a:pt x="1633118" y="457200"/>
                </a:lnTo>
                <a:lnTo>
                  <a:pt x="1641805" y="457200"/>
                </a:lnTo>
                <a:lnTo>
                  <a:pt x="1650492" y="457200"/>
                </a:lnTo>
                <a:lnTo>
                  <a:pt x="1659179" y="457200"/>
                </a:lnTo>
                <a:lnTo>
                  <a:pt x="1667866" y="457200"/>
                </a:lnTo>
                <a:lnTo>
                  <a:pt x="1676552" y="457200"/>
                </a:lnTo>
                <a:lnTo>
                  <a:pt x="1685239" y="457200"/>
                </a:lnTo>
                <a:lnTo>
                  <a:pt x="1693926" y="457200"/>
                </a:lnTo>
                <a:lnTo>
                  <a:pt x="1702613" y="457200"/>
                </a:lnTo>
                <a:lnTo>
                  <a:pt x="1711300" y="457200"/>
                </a:lnTo>
                <a:lnTo>
                  <a:pt x="1719986" y="457200"/>
                </a:lnTo>
                <a:lnTo>
                  <a:pt x="1728673" y="457200"/>
                </a:lnTo>
                <a:lnTo>
                  <a:pt x="1737360" y="0"/>
                </a:lnTo>
                <a:lnTo>
                  <a:pt x="1746047" y="0"/>
                </a:lnTo>
                <a:lnTo>
                  <a:pt x="1754734" y="0"/>
                </a:lnTo>
                <a:lnTo>
                  <a:pt x="1763420" y="0"/>
                </a:lnTo>
                <a:lnTo>
                  <a:pt x="1772107" y="0"/>
                </a:lnTo>
                <a:lnTo>
                  <a:pt x="1780794" y="0"/>
                </a:lnTo>
                <a:lnTo>
                  <a:pt x="1789481" y="0"/>
                </a:lnTo>
                <a:lnTo>
                  <a:pt x="1798168" y="0"/>
                </a:lnTo>
                <a:lnTo>
                  <a:pt x="1806854" y="0"/>
                </a:lnTo>
                <a:lnTo>
                  <a:pt x="1815541" y="0"/>
                </a:lnTo>
                <a:lnTo>
                  <a:pt x="1824228" y="0"/>
                </a:lnTo>
                <a:lnTo>
                  <a:pt x="1832915" y="0"/>
                </a:lnTo>
                <a:lnTo>
                  <a:pt x="1841602" y="0"/>
                </a:lnTo>
                <a:lnTo>
                  <a:pt x="1850288" y="0"/>
                </a:lnTo>
                <a:lnTo>
                  <a:pt x="1858975" y="0"/>
                </a:lnTo>
                <a:lnTo>
                  <a:pt x="1867662" y="0"/>
                </a:lnTo>
                <a:lnTo>
                  <a:pt x="1876349" y="0"/>
                </a:lnTo>
                <a:lnTo>
                  <a:pt x="1885036" y="0"/>
                </a:lnTo>
                <a:lnTo>
                  <a:pt x="1893722" y="0"/>
                </a:lnTo>
                <a:lnTo>
                  <a:pt x="1902409" y="0"/>
                </a:lnTo>
                <a:lnTo>
                  <a:pt x="1911096" y="0"/>
                </a:lnTo>
                <a:lnTo>
                  <a:pt x="1919783" y="0"/>
                </a:lnTo>
                <a:lnTo>
                  <a:pt x="1928470" y="0"/>
                </a:lnTo>
                <a:lnTo>
                  <a:pt x="1937156" y="0"/>
                </a:lnTo>
                <a:lnTo>
                  <a:pt x="1945843" y="0"/>
                </a:lnTo>
                <a:lnTo>
                  <a:pt x="1954530" y="0"/>
                </a:lnTo>
                <a:lnTo>
                  <a:pt x="1963217" y="0"/>
                </a:lnTo>
                <a:lnTo>
                  <a:pt x="1971904" y="0"/>
                </a:lnTo>
                <a:lnTo>
                  <a:pt x="1980590" y="0"/>
                </a:lnTo>
                <a:lnTo>
                  <a:pt x="1989277" y="0"/>
                </a:lnTo>
                <a:lnTo>
                  <a:pt x="1997964" y="0"/>
                </a:lnTo>
                <a:lnTo>
                  <a:pt x="2006651" y="0"/>
                </a:lnTo>
                <a:lnTo>
                  <a:pt x="2015338" y="0"/>
                </a:lnTo>
                <a:lnTo>
                  <a:pt x="2024024" y="0"/>
                </a:lnTo>
                <a:lnTo>
                  <a:pt x="2032711" y="0"/>
                </a:lnTo>
                <a:lnTo>
                  <a:pt x="2041398" y="0"/>
                </a:lnTo>
                <a:lnTo>
                  <a:pt x="2050085" y="0"/>
                </a:lnTo>
                <a:lnTo>
                  <a:pt x="2058772" y="0"/>
                </a:lnTo>
                <a:lnTo>
                  <a:pt x="2067458" y="0"/>
                </a:lnTo>
                <a:lnTo>
                  <a:pt x="2076145" y="0"/>
                </a:lnTo>
                <a:lnTo>
                  <a:pt x="2084832" y="0"/>
                </a:lnTo>
                <a:lnTo>
                  <a:pt x="2093519" y="0"/>
                </a:lnTo>
                <a:lnTo>
                  <a:pt x="2102206" y="0"/>
                </a:lnTo>
                <a:lnTo>
                  <a:pt x="2110892" y="0"/>
                </a:lnTo>
                <a:lnTo>
                  <a:pt x="2119579" y="0"/>
                </a:lnTo>
                <a:lnTo>
                  <a:pt x="2128266" y="0"/>
                </a:lnTo>
                <a:lnTo>
                  <a:pt x="2136953" y="0"/>
                </a:lnTo>
                <a:lnTo>
                  <a:pt x="2145640" y="0"/>
                </a:lnTo>
                <a:lnTo>
                  <a:pt x="2154326" y="0"/>
                </a:lnTo>
                <a:lnTo>
                  <a:pt x="2163013" y="0"/>
                </a:lnTo>
                <a:lnTo>
                  <a:pt x="2171700" y="0"/>
                </a:lnTo>
                <a:lnTo>
                  <a:pt x="2180387" y="0"/>
                </a:lnTo>
                <a:lnTo>
                  <a:pt x="2189074" y="0"/>
                </a:lnTo>
                <a:lnTo>
                  <a:pt x="2197760" y="0"/>
                </a:lnTo>
                <a:lnTo>
                  <a:pt x="2206447" y="0"/>
                </a:lnTo>
                <a:lnTo>
                  <a:pt x="2215134" y="0"/>
                </a:lnTo>
                <a:lnTo>
                  <a:pt x="2223821" y="0"/>
                </a:lnTo>
                <a:lnTo>
                  <a:pt x="2232508" y="0"/>
                </a:lnTo>
                <a:lnTo>
                  <a:pt x="2241194" y="0"/>
                </a:lnTo>
                <a:lnTo>
                  <a:pt x="2249881" y="0"/>
                </a:lnTo>
                <a:lnTo>
                  <a:pt x="2258568" y="0"/>
                </a:lnTo>
                <a:lnTo>
                  <a:pt x="2267255" y="0"/>
                </a:lnTo>
                <a:lnTo>
                  <a:pt x="2275942" y="0"/>
                </a:lnTo>
                <a:lnTo>
                  <a:pt x="2284628" y="0"/>
                </a:lnTo>
                <a:lnTo>
                  <a:pt x="2293315" y="0"/>
                </a:lnTo>
                <a:lnTo>
                  <a:pt x="2302002" y="0"/>
                </a:lnTo>
                <a:lnTo>
                  <a:pt x="2310689" y="0"/>
                </a:lnTo>
                <a:lnTo>
                  <a:pt x="2319376" y="0"/>
                </a:lnTo>
                <a:lnTo>
                  <a:pt x="2328062" y="0"/>
                </a:lnTo>
                <a:lnTo>
                  <a:pt x="2336749" y="0"/>
                </a:lnTo>
                <a:lnTo>
                  <a:pt x="2345436" y="0"/>
                </a:lnTo>
                <a:lnTo>
                  <a:pt x="2354123" y="0"/>
                </a:lnTo>
                <a:lnTo>
                  <a:pt x="2362810" y="0"/>
                </a:lnTo>
                <a:lnTo>
                  <a:pt x="2371496" y="0"/>
                </a:lnTo>
                <a:lnTo>
                  <a:pt x="2380183" y="0"/>
                </a:lnTo>
                <a:lnTo>
                  <a:pt x="2388870" y="0"/>
                </a:lnTo>
                <a:lnTo>
                  <a:pt x="2397557" y="0"/>
                </a:lnTo>
                <a:lnTo>
                  <a:pt x="2406244" y="0"/>
                </a:lnTo>
                <a:lnTo>
                  <a:pt x="2414930" y="0"/>
                </a:lnTo>
                <a:lnTo>
                  <a:pt x="2423617" y="0"/>
                </a:lnTo>
                <a:lnTo>
                  <a:pt x="2432304" y="0"/>
                </a:lnTo>
                <a:lnTo>
                  <a:pt x="2440991" y="0"/>
                </a:lnTo>
                <a:lnTo>
                  <a:pt x="2449678" y="0"/>
                </a:lnTo>
                <a:lnTo>
                  <a:pt x="2458364" y="0"/>
                </a:lnTo>
                <a:lnTo>
                  <a:pt x="2467051" y="0"/>
                </a:lnTo>
                <a:lnTo>
                  <a:pt x="2475738" y="0"/>
                </a:lnTo>
                <a:lnTo>
                  <a:pt x="2484425" y="0"/>
                </a:lnTo>
                <a:lnTo>
                  <a:pt x="2493112" y="0"/>
                </a:lnTo>
                <a:lnTo>
                  <a:pt x="2501798" y="0"/>
                </a:lnTo>
                <a:lnTo>
                  <a:pt x="2510485" y="0"/>
                </a:lnTo>
                <a:lnTo>
                  <a:pt x="2519172" y="0"/>
                </a:lnTo>
                <a:lnTo>
                  <a:pt x="2527859" y="0"/>
                </a:lnTo>
                <a:lnTo>
                  <a:pt x="2536546" y="0"/>
                </a:lnTo>
                <a:lnTo>
                  <a:pt x="2545232" y="0"/>
                </a:lnTo>
                <a:lnTo>
                  <a:pt x="2553919" y="0"/>
                </a:lnTo>
                <a:lnTo>
                  <a:pt x="2562606" y="0"/>
                </a:lnTo>
                <a:lnTo>
                  <a:pt x="2571293" y="0"/>
                </a:lnTo>
                <a:lnTo>
                  <a:pt x="2579980" y="0"/>
                </a:lnTo>
                <a:lnTo>
                  <a:pt x="2588666" y="0"/>
                </a:lnTo>
                <a:lnTo>
                  <a:pt x="2597353" y="0"/>
                </a:lnTo>
                <a:lnTo>
                  <a:pt x="2606040" y="457200"/>
                </a:lnTo>
                <a:lnTo>
                  <a:pt x="2614727" y="457200"/>
                </a:lnTo>
                <a:lnTo>
                  <a:pt x="2623414" y="457200"/>
                </a:lnTo>
                <a:lnTo>
                  <a:pt x="2632100" y="457200"/>
                </a:lnTo>
                <a:lnTo>
                  <a:pt x="2640787" y="457200"/>
                </a:lnTo>
                <a:lnTo>
                  <a:pt x="2649474" y="457200"/>
                </a:lnTo>
                <a:lnTo>
                  <a:pt x="2658161" y="457200"/>
                </a:lnTo>
                <a:lnTo>
                  <a:pt x="2666848" y="457200"/>
                </a:lnTo>
                <a:lnTo>
                  <a:pt x="2675534" y="457200"/>
                </a:lnTo>
                <a:lnTo>
                  <a:pt x="2684221" y="457200"/>
                </a:lnTo>
                <a:lnTo>
                  <a:pt x="2692908" y="457200"/>
                </a:lnTo>
                <a:lnTo>
                  <a:pt x="2701595" y="457200"/>
                </a:lnTo>
                <a:lnTo>
                  <a:pt x="2710282" y="457200"/>
                </a:lnTo>
                <a:lnTo>
                  <a:pt x="2718968" y="457200"/>
                </a:lnTo>
                <a:lnTo>
                  <a:pt x="2727655" y="457200"/>
                </a:lnTo>
                <a:lnTo>
                  <a:pt x="2736342" y="457200"/>
                </a:lnTo>
                <a:lnTo>
                  <a:pt x="2745029" y="457200"/>
                </a:lnTo>
                <a:lnTo>
                  <a:pt x="2753716" y="457200"/>
                </a:lnTo>
                <a:lnTo>
                  <a:pt x="2762402" y="457200"/>
                </a:lnTo>
                <a:lnTo>
                  <a:pt x="2771089" y="457200"/>
                </a:lnTo>
                <a:lnTo>
                  <a:pt x="2779776" y="457200"/>
                </a:lnTo>
                <a:lnTo>
                  <a:pt x="2788463" y="457200"/>
                </a:lnTo>
                <a:lnTo>
                  <a:pt x="2797150" y="457200"/>
                </a:lnTo>
                <a:lnTo>
                  <a:pt x="2805836" y="457200"/>
                </a:lnTo>
                <a:lnTo>
                  <a:pt x="2814523" y="457200"/>
                </a:lnTo>
                <a:lnTo>
                  <a:pt x="2823210" y="457200"/>
                </a:lnTo>
                <a:lnTo>
                  <a:pt x="2831897" y="457200"/>
                </a:lnTo>
                <a:lnTo>
                  <a:pt x="2840584" y="457200"/>
                </a:lnTo>
                <a:lnTo>
                  <a:pt x="2849270" y="457200"/>
                </a:lnTo>
                <a:lnTo>
                  <a:pt x="2857957" y="457200"/>
                </a:lnTo>
                <a:lnTo>
                  <a:pt x="2866644" y="457200"/>
                </a:lnTo>
                <a:lnTo>
                  <a:pt x="2875331" y="457200"/>
                </a:lnTo>
                <a:lnTo>
                  <a:pt x="2884018" y="457200"/>
                </a:lnTo>
                <a:lnTo>
                  <a:pt x="2892704" y="457200"/>
                </a:lnTo>
                <a:lnTo>
                  <a:pt x="2901391" y="457200"/>
                </a:lnTo>
                <a:lnTo>
                  <a:pt x="2910078" y="457200"/>
                </a:lnTo>
                <a:lnTo>
                  <a:pt x="2918765" y="457200"/>
                </a:lnTo>
                <a:lnTo>
                  <a:pt x="2927452" y="457200"/>
                </a:lnTo>
                <a:lnTo>
                  <a:pt x="2936138" y="457200"/>
                </a:lnTo>
                <a:lnTo>
                  <a:pt x="2944825" y="457200"/>
                </a:lnTo>
                <a:lnTo>
                  <a:pt x="2953512" y="457200"/>
                </a:lnTo>
                <a:lnTo>
                  <a:pt x="2962199" y="457200"/>
                </a:lnTo>
                <a:lnTo>
                  <a:pt x="2970886" y="457200"/>
                </a:lnTo>
                <a:lnTo>
                  <a:pt x="2979572" y="457200"/>
                </a:lnTo>
                <a:lnTo>
                  <a:pt x="2988259" y="457200"/>
                </a:lnTo>
                <a:lnTo>
                  <a:pt x="2996946" y="457200"/>
                </a:lnTo>
                <a:lnTo>
                  <a:pt x="3005633" y="457200"/>
                </a:lnTo>
                <a:lnTo>
                  <a:pt x="3014320" y="457200"/>
                </a:lnTo>
                <a:lnTo>
                  <a:pt x="3023006" y="457200"/>
                </a:lnTo>
                <a:lnTo>
                  <a:pt x="3031693" y="457200"/>
                </a:lnTo>
                <a:lnTo>
                  <a:pt x="3040380" y="457200"/>
                </a:lnTo>
                <a:lnTo>
                  <a:pt x="3049067" y="457200"/>
                </a:lnTo>
                <a:lnTo>
                  <a:pt x="3057754" y="457200"/>
                </a:lnTo>
                <a:lnTo>
                  <a:pt x="3066440" y="457200"/>
                </a:lnTo>
                <a:lnTo>
                  <a:pt x="3075127" y="457200"/>
                </a:lnTo>
                <a:lnTo>
                  <a:pt x="3083814" y="457200"/>
                </a:lnTo>
                <a:lnTo>
                  <a:pt x="3092501" y="457200"/>
                </a:lnTo>
                <a:lnTo>
                  <a:pt x="3101188" y="457200"/>
                </a:lnTo>
                <a:lnTo>
                  <a:pt x="3109874" y="457200"/>
                </a:lnTo>
                <a:lnTo>
                  <a:pt x="3118561" y="457200"/>
                </a:lnTo>
                <a:lnTo>
                  <a:pt x="3127248" y="457200"/>
                </a:lnTo>
                <a:lnTo>
                  <a:pt x="3135935" y="457200"/>
                </a:lnTo>
                <a:lnTo>
                  <a:pt x="3144622" y="457200"/>
                </a:lnTo>
                <a:lnTo>
                  <a:pt x="3153308" y="457200"/>
                </a:lnTo>
                <a:lnTo>
                  <a:pt x="3161995" y="457200"/>
                </a:lnTo>
                <a:lnTo>
                  <a:pt x="3170682" y="457200"/>
                </a:lnTo>
                <a:lnTo>
                  <a:pt x="3179369" y="457200"/>
                </a:lnTo>
                <a:lnTo>
                  <a:pt x="3188056" y="457200"/>
                </a:lnTo>
                <a:lnTo>
                  <a:pt x="3196742" y="457200"/>
                </a:lnTo>
                <a:lnTo>
                  <a:pt x="3205429" y="457200"/>
                </a:lnTo>
                <a:lnTo>
                  <a:pt x="3214116" y="457200"/>
                </a:lnTo>
                <a:lnTo>
                  <a:pt x="3222803" y="457200"/>
                </a:lnTo>
                <a:lnTo>
                  <a:pt x="3231490" y="457200"/>
                </a:lnTo>
                <a:lnTo>
                  <a:pt x="3240176" y="457200"/>
                </a:lnTo>
                <a:lnTo>
                  <a:pt x="3248863" y="457200"/>
                </a:lnTo>
                <a:lnTo>
                  <a:pt x="3257550" y="457200"/>
                </a:lnTo>
                <a:lnTo>
                  <a:pt x="3266237" y="457200"/>
                </a:lnTo>
                <a:lnTo>
                  <a:pt x="3274924" y="457200"/>
                </a:lnTo>
                <a:lnTo>
                  <a:pt x="3283610" y="457200"/>
                </a:lnTo>
                <a:lnTo>
                  <a:pt x="3292297" y="457200"/>
                </a:lnTo>
                <a:lnTo>
                  <a:pt x="3300984" y="457200"/>
                </a:lnTo>
                <a:lnTo>
                  <a:pt x="3309671" y="457200"/>
                </a:lnTo>
                <a:lnTo>
                  <a:pt x="3318358" y="457200"/>
                </a:lnTo>
                <a:lnTo>
                  <a:pt x="3327044" y="457200"/>
                </a:lnTo>
                <a:lnTo>
                  <a:pt x="3335731" y="457200"/>
                </a:lnTo>
                <a:lnTo>
                  <a:pt x="3344418" y="457200"/>
                </a:lnTo>
                <a:lnTo>
                  <a:pt x="3353105" y="457200"/>
                </a:lnTo>
                <a:lnTo>
                  <a:pt x="3361792" y="457200"/>
                </a:lnTo>
                <a:lnTo>
                  <a:pt x="3370478" y="457200"/>
                </a:lnTo>
                <a:lnTo>
                  <a:pt x="3379165" y="457200"/>
                </a:lnTo>
                <a:lnTo>
                  <a:pt x="3387852" y="457200"/>
                </a:lnTo>
                <a:lnTo>
                  <a:pt x="3396539" y="457200"/>
                </a:lnTo>
                <a:lnTo>
                  <a:pt x="3405226" y="457200"/>
                </a:lnTo>
                <a:lnTo>
                  <a:pt x="3413912" y="457200"/>
                </a:lnTo>
                <a:lnTo>
                  <a:pt x="3422599" y="457200"/>
                </a:lnTo>
                <a:lnTo>
                  <a:pt x="3431286" y="457200"/>
                </a:lnTo>
                <a:lnTo>
                  <a:pt x="3439973" y="457200"/>
                </a:lnTo>
                <a:lnTo>
                  <a:pt x="3448660" y="457200"/>
                </a:lnTo>
                <a:lnTo>
                  <a:pt x="3457346" y="457200"/>
                </a:lnTo>
                <a:lnTo>
                  <a:pt x="3466033" y="457200"/>
                </a:lnTo>
                <a:lnTo>
                  <a:pt x="3474720" y="0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7200" y="4160520"/>
            <a:ext cx="4023360" cy="2148840"/>
          </a:xfrm>
          <a:prstGeom prst="roundRect">
            <a:avLst>
              <a:gd name="adj" fmla="val 2979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40080" y="42976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Апериодты (бірреттік импульс)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640080" y="47548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Қайталанбайды: коммутация, найзағай импульсі.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85800" y="5838092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 flipV="1">
            <a:off x="685800" y="5184648"/>
            <a:ext cx="0" cy="758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685800" y="5421021"/>
            <a:ext cx="3474720" cy="417071"/>
          </a:xfrm>
          <a:custGeom>
            <a:avLst/>
            <a:gdLst/>
            <a:ahLst/>
            <a:cxnLst/>
            <a:rect l="l" t="t" r="r" b="b"/>
            <a:pathLst>
              <a:path w="3474720" h="417071">
                <a:moveTo>
                  <a:pt x="0" y="417071"/>
                </a:moveTo>
                <a:lnTo>
                  <a:pt x="21717" y="417071"/>
                </a:lnTo>
                <a:lnTo>
                  <a:pt x="43434" y="417071"/>
                </a:lnTo>
                <a:lnTo>
                  <a:pt x="65151" y="417071"/>
                </a:lnTo>
                <a:lnTo>
                  <a:pt x="86868" y="417071"/>
                </a:lnTo>
                <a:lnTo>
                  <a:pt x="108585" y="417071"/>
                </a:lnTo>
                <a:lnTo>
                  <a:pt x="130302" y="417071"/>
                </a:lnTo>
                <a:lnTo>
                  <a:pt x="152019" y="417071"/>
                </a:lnTo>
                <a:lnTo>
                  <a:pt x="173736" y="417071"/>
                </a:lnTo>
                <a:lnTo>
                  <a:pt x="195453" y="417071"/>
                </a:lnTo>
                <a:lnTo>
                  <a:pt x="217170" y="417071"/>
                </a:lnTo>
                <a:lnTo>
                  <a:pt x="238887" y="417071"/>
                </a:lnTo>
                <a:lnTo>
                  <a:pt x="260604" y="417071"/>
                </a:lnTo>
                <a:lnTo>
                  <a:pt x="282321" y="417071"/>
                </a:lnTo>
                <a:lnTo>
                  <a:pt x="304038" y="417071"/>
                </a:lnTo>
                <a:lnTo>
                  <a:pt x="325755" y="417071"/>
                </a:lnTo>
                <a:lnTo>
                  <a:pt x="347472" y="417071"/>
                </a:lnTo>
                <a:lnTo>
                  <a:pt x="369189" y="290614"/>
                </a:lnTo>
                <a:lnTo>
                  <a:pt x="390906" y="196783"/>
                </a:lnTo>
                <a:lnTo>
                  <a:pt x="412623" y="128191"/>
                </a:lnTo>
                <a:lnTo>
                  <a:pt x="434340" y="79089"/>
                </a:lnTo>
                <a:lnTo>
                  <a:pt x="456057" y="45008"/>
                </a:lnTo>
                <a:lnTo>
                  <a:pt x="477774" y="22471"/>
                </a:lnTo>
                <a:lnTo>
                  <a:pt x="499491" y="8778"/>
                </a:lnTo>
                <a:lnTo>
                  <a:pt x="521208" y="1831"/>
                </a:lnTo>
                <a:lnTo>
                  <a:pt x="542925" y="0"/>
                </a:lnTo>
                <a:lnTo>
                  <a:pt x="564642" y="2022"/>
                </a:lnTo>
                <a:lnTo>
                  <a:pt x="586359" y="6918"/>
                </a:lnTo>
                <a:lnTo>
                  <a:pt x="608076" y="13930"/>
                </a:lnTo>
                <a:lnTo>
                  <a:pt x="629793" y="22472"/>
                </a:lnTo>
                <a:lnTo>
                  <a:pt x="651510" y="32092"/>
                </a:lnTo>
                <a:lnTo>
                  <a:pt x="673227" y="42443"/>
                </a:lnTo>
                <a:lnTo>
                  <a:pt x="694944" y="53257"/>
                </a:lnTo>
                <a:lnTo>
                  <a:pt x="716661" y="64331"/>
                </a:lnTo>
                <a:lnTo>
                  <a:pt x="738378" y="75510"/>
                </a:lnTo>
                <a:lnTo>
                  <a:pt x="760095" y="86677"/>
                </a:lnTo>
                <a:lnTo>
                  <a:pt x="781812" y="97743"/>
                </a:lnTo>
                <a:lnTo>
                  <a:pt x="803529" y="108644"/>
                </a:lnTo>
                <a:lnTo>
                  <a:pt x="825246" y="119332"/>
                </a:lnTo>
                <a:lnTo>
                  <a:pt x="846963" y="129774"/>
                </a:lnTo>
                <a:lnTo>
                  <a:pt x="868680" y="139946"/>
                </a:lnTo>
                <a:lnTo>
                  <a:pt x="890397" y="149832"/>
                </a:lnTo>
                <a:lnTo>
                  <a:pt x="912114" y="159424"/>
                </a:lnTo>
                <a:lnTo>
                  <a:pt x="933831" y="168716"/>
                </a:lnTo>
                <a:lnTo>
                  <a:pt x="955548" y="177709"/>
                </a:lnTo>
                <a:lnTo>
                  <a:pt x="977265" y="186404"/>
                </a:lnTo>
                <a:lnTo>
                  <a:pt x="998982" y="194804"/>
                </a:lnTo>
                <a:lnTo>
                  <a:pt x="1020699" y="202915"/>
                </a:lnTo>
                <a:lnTo>
                  <a:pt x="1042416" y="210742"/>
                </a:lnTo>
                <a:lnTo>
                  <a:pt x="1064133" y="218294"/>
                </a:lnTo>
                <a:lnTo>
                  <a:pt x="1085850" y="225577"/>
                </a:lnTo>
                <a:lnTo>
                  <a:pt x="1107567" y="232599"/>
                </a:lnTo>
                <a:lnTo>
                  <a:pt x="1129284" y="239369"/>
                </a:lnTo>
                <a:lnTo>
                  <a:pt x="1151001" y="245894"/>
                </a:lnTo>
                <a:lnTo>
                  <a:pt x="1172718" y="252182"/>
                </a:lnTo>
                <a:lnTo>
                  <a:pt x="1194435" y="258241"/>
                </a:lnTo>
                <a:lnTo>
                  <a:pt x="1216152" y="264080"/>
                </a:lnTo>
                <a:lnTo>
                  <a:pt x="1237869" y="269705"/>
                </a:lnTo>
                <a:lnTo>
                  <a:pt x="1259586" y="275124"/>
                </a:lnTo>
                <a:lnTo>
                  <a:pt x="1281303" y="280345"/>
                </a:lnTo>
                <a:lnTo>
                  <a:pt x="1303020" y="285375"/>
                </a:lnTo>
                <a:lnTo>
                  <a:pt x="1324737" y="290220"/>
                </a:lnTo>
                <a:lnTo>
                  <a:pt x="1346454" y="294887"/>
                </a:lnTo>
                <a:lnTo>
                  <a:pt x="1368171" y="299383"/>
                </a:lnTo>
                <a:lnTo>
                  <a:pt x="1389888" y="303713"/>
                </a:lnTo>
                <a:lnTo>
                  <a:pt x="1411605" y="307885"/>
                </a:lnTo>
                <a:lnTo>
                  <a:pt x="1433322" y="311903"/>
                </a:lnTo>
                <a:lnTo>
                  <a:pt x="1455039" y="315773"/>
                </a:lnTo>
                <a:lnTo>
                  <a:pt x="1476756" y="319501"/>
                </a:lnTo>
                <a:lnTo>
                  <a:pt x="1498473" y="323092"/>
                </a:lnTo>
                <a:lnTo>
                  <a:pt x="1520190" y="326551"/>
                </a:lnTo>
                <a:lnTo>
                  <a:pt x="1541907" y="329882"/>
                </a:lnTo>
                <a:lnTo>
                  <a:pt x="1563624" y="333091"/>
                </a:lnTo>
                <a:lnTo>
                  <a:pt x="1585341" y="336182"/>
                </a:lnTo>
                <a:lnTo>
                  <a:pt x="1607058" y="339159"/>
                </a:lnTo>
                <a:lnTo>
                  <a:pt x="1628775" y="342027"/>
                </a:lnTo>
                <a:lnTo>
                  <a:pt x="1650492" y="344789"/>
                </a:lnTo>
                <a:lnTo>
                  <a:pt x="1672209" y="347449"/>
                </a:lnTo>
                <a:lnTo>
                  <a:pt x="1693926" y="350011"/>
                </a:lnTo>
                <a:lnTo>
                  <a:pt x="1715643" y="352480"/>
                </a:lnTo>
                <a:lnTo>
                  <a:pt x="1737360" y="354857"/>
                </a:lnTo>
                <a:lnTo>
                  <a:pt x="1759077" y="357147"/>
                </a:lnTo>
                <a:lnTo>
                  <a:pt x="1780794" y="359352"/>
                </a:lnTo>
                <a:lnTo>
                  <a:pt x="1802511" y="361477"/>
                </a:lnTo>
                <a:lnTo>
                  <a:pt x="1824228" y="363523"/>
                </a:lnTo>
                <a:lnTo>
                  <a:pt x="1845945" y="365494"/>
                </a:lnTo>
                <a:lnTo>
                  <a:pt x="1867662" y="367392"/>
                </a:lnTo>
                <a:lnTo>
                  <a:pt x="1889379" y="369220"/>
                </a:lnTo>
                <a:lnTo>
                  <a:pt x="1911096" y="370982"/>
                </a:lnTo>
                <a:lnTo>
                  <a:pt x="1932813" y="372678"/>
                </a:lnTo>
                <a:lnTo>
                  <a:pt x="1954530" y="374312"/>
                </a:lnTo>
                <a:lnTo>
                  <a:pt x="1976247" y="375886"/>
                </a:lnTo>
                <a:lnTo>
                  <a:pt x="1997964" y="377402"/>
                </a:lnTo>
                <a:lnTo>
                  <a:pt x="2019681" y="378862"/>
                </a:lnTo>
                <a:lnTo>
                  <a:pt x="2041398" y="380268"/>
                </a:lnTo>
                <a:lnTo>
                  <a:pt x="2063115" y="381622"/>
                </a:lnTo>
                <a:lnTo>
                  <a:pt x="2084832" y="382927"/>
                </a:lnTo>
                <a:lnTo>
                  <a:pt x="2106549" y="384184"/>
                </a:lnTo>
                <a:lnTo>
                  <a:pt x="2128266" y="385394"/>
                </a:lnTo>
                <a:lnTo>
                  <a:pt x="2149983" y="386560"/>
                </a:lnTo>
                <a:lnTo>
                  <a:pt x="2171700" y="387683"/>
                </a:lnTo>
                <a:lnTo>
                  <a:pt x="2193417" y="388765"/>
                </a:lnTo>
                <a:lnTo>
                  <a:pt x="2215134" y="389807"/>
                </a:lnTo>
                <a:lnTo>
                  <a:pt x="2236851" y="390810"/>
                </a:lnTo>
                <a:lnTo>
                  <a:pt x="2258568" y="391777"/>
                </a:lnTo>
                <a:lnTo>
                  <a:pt x="2280285" y="392708"/>
                </a:lnTo>
                <a:lnTo>
                  <a:pt x="2302002" y="393604"/>
                </a:lnTo>
                <a:lnTo>
                  <a:pt x="2323719" y="394468"/>
                </a:lnTo>
                <a:lnTo>
                  <a:pt x="2345436" y="395300"/>
                </a:lnTo>
                <a:lnTo>
                  <a:pt x="2367153" y="396101"/>
                </a:lnTo>
                <a:lnTo>
                  <a:pt x="2388870" y="396873"/>
                </a:lnTo>
                <a:lnTo>
                  <a:pt x="2410587" y="397617"/>
                </a:lnTo>
                <a:lnTo>
                  <a:pt x="2432304" y="398333"/>
                </a:lnTo>
                <a:lnTo>
                  <a:pt x="2454021" y="399022"/>
                </a:lnTo>
                <a:lnTo>
                  <a:pt x="2475738" y="399687"/>
                </a:lnTo>
                <a:lnTo>
                  <a:pt x="2497455" y="400326"/>
                </a:lnTo>
                <a:lnTo>
                  <a:pt x="2519172" y="400943"/>
                </a:lnTo>
                <a:lnTo>
                  <a:pt x="2540889" y="401536"/>
                </a:lnTo>
                <a:lnTo>
                  <a:pt x="2562606" y="402108"/>
                </a:lnTo>
                <a:lnTo>
                  <a:pt x="2584323" y="402659"/>
                </a:lnTo>
                <a:lnTo>
                  <a:pt x="2606040" y="403189"/>
                </a:lnTo>
                <a:lnTo>
                  <a:pt x="2627757" y="403700"/>
                </a:lnTo>
                <a:lnTo>
                  <a:pt x="2649474" y="404192"/>
                </a:lnTo>
                <a:lnTo>
                  <a:pt x="2671191" y="404666"/>
                </a:lnTo>
                <a:lnTo>
                  <a:pt x="2692908" y="405123"/>
                </a:lnTo>
                <a:lnTo>
                  <a:pt x="2714625" y="405563"/>
                </a:lnTo>
                <a:lnTo>
                  <a:pt x="2736342" y="405986"/>
                </a:lnTo>
                <a:lnTo>
                  <a:pt x="2758059" y="406394"/>
                </a:lnTo>
                <a:lnTo>
                  <a:pt x="2779776" y="406787"/>
                </a:lnTo>
                <a:lnTo>
                  <a:pt x="2801493" y="407166"/>
                </a:lnTo>
                <a:lnTo>
                  <a:pt x="2823210" y="407530"/>
                </a:lnTo>
                <a:lnTo>
                  <a:pt x="2844927" y="407881"/>
                </a:lnTo>
                <a:lnTo>
                  <a:pt x="2866644" y="408220"/>
                </a:lnTo>
                <a:lnTo>
                  <a:pt x="2888361" y="408545"/>
                </a:lnTo>
                <a:lnTo>
                  <a:pt x="2910078" y="408859"/>
                </a:lnTo>
                <a:lnTo>
                  <a:pt x="2931795" y="409161"/>
                </a:lnTo>
                <a:lnTo>
                  <a:pt x="2953512" y="409453"/>
                </a:lnTo>
                <a:lnTo>
                  <a:pt x="2975229" y="409733"/>
                </a:lnTo>
                <a:lnTo>
                  <a:pt x="2996946" y="410003"/>
                </a:lnTo>
                <a:lnTo>
                  <a:pt x="3018663" y="410263"/>
                </a:lnTo>
                <a:lnTo>
                  <a:pt x="3040380" y="410514"/>
                </a:lnTo>
                <a:lnTo>
                  <a:pt x="3062097" y="410755"/>
                </a:lnTo>
                <a:lnTo>
                  <a:pt x="3083814" y="410988"/>
                </a:lnTo>
                <a:lnTo>
                  <a:pt x="3105531" y="411212"/>
                </a:lnTo>
                <a:lnTo>
                  <a:pt x="3127248" y="411427"/>
                </a:lnTo>
                <a:lnTo>
                  <a:pt x="3148965" y="411635"/>
                </a:lnTo>
                <a:lnTo>
                  <a:pt x="3170682" y="411835"/>
                </a:lnTo>
                <a:lnTo>
                  <a:pt x="3192399" y="412028"/>
                </a:lnTo>
                <a:lnTo>
                  <a:pt x="3214116" y="412213"/>
                </a:lnTo>
                <a:lnTo>
                  <a:pt x="3235833" y="412392"/>
                </a:lnTo>
                <a:lnTo>
                  <a:pt x="3257550" y="412564"/>
                </a:lnTo>
                <a:lnTo>
                  <a:pt x="3279267" y="412730"/>
                </a:lnTo>
                <a:lnTo>
                  <a:pt x="3300984" y="412890"/>
                </a:lnTo>
                <a:lnTo>
                  <a:pt x="3322701" y="413044"/>
                </a:lnTo>
                <a:lnTo>
                  <a:pt x="3344418" y="413192"/>
                </a:lnTo>
                <a:lnTo>
                  <a:pt x="3366135" y="413335"/>
                </a:lnTo>
                <a:lnTo>
                  <a:pt x="3387852" y="413472"/>
                </a:lnTo>
                <a:lnTo>
                  <a:pt x="3409569" y="413605"/>
                </a:lnTo>
                <a:lnTo>
                  <a:pt x="3431286" y="413732"/>
                </a:lnTo>
                <a:lnTo>
                  <a:pt x="3453003" y="413855"/>
                </a:lnTo>
                <a:lnTo>
                  <a:pt x="3474720" y="413974"/>
                </a:lnTo>
              </a:path>
            </a:pathLst>
          </a:custGeom>
          <a:ln w="25400">
            <a:solidFill>
              <a:srgbClr val="2E7D32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663440" y="4160520"/>
            <a:ext cx="4023360" cy="2148840"/>
          </a:xfrm>
          <a:prstGeom prst="roundRect">
            <a:avLst>
              <a:gd name="adj" fmla="val 297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46320" y="42976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Кездейсоқ (шу)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4846320" y="475488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Мәнін алдын ала болжау мүмкін емес; статистикамен сипатталады.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892040" y="560070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 flipV="1">
            <a:off x="4892040" y="5184648"/>
            <a:ext cx="0" cy="75895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892040" y="5344781"/>
            <a:ext cx="3474720" cy="513012"/>
          </a:xfrm>
          <a:custGeom>
            <a:avLst/>
            <a:gdLst/>
            <a:ahLst/>
            <a:cxnLst/>
            <a:rect l="l" t="t" r="r" b="b"/>
            <a:pathLst>
              <a:path w="3474720" h="513012">
                <a:moveTo>
                  <a:pt x="0" y="255919"/>
                </a:moveTo>
                <a:lnTo>
                  <a:pt x="21717" y="18883"/>
                </a:lnTo>
                <a:lnTo>
                  <a:pt x="43434" y="241203"/>
                </a:lnTo>
                <a:lnTo>
                  <a:pt x="65151" y="112358"/>
                </a:lnTo>
                <a:lnTo>
                  <a:pt x="86868" y="159804"/>
                </a:lnTo>
                <a:lnTo>
                  <a:pt x="108585" y="139295"/>
                </a:lnTo>
                <a:lnTo>
                  <a:pt x="130302" y="94905"/>
                </a:lnTo>
                <a:lnTo>
                  <a:pt x="152019" y="213335"/>
                </a:lnTo>
                <a:lnTo>
                  <a:pt x="173736" y="428454"/>
                </a:lnTo>
                <a:lnTo>
                  <a:pt x="195453" y="374316"/>
                </a:lnTo>
                <a:lnTo>
                  <a:pt x="217170" y="263245"/>
                </a:lnTo>
                <a:lnTo>
                  <a:pt x="238887" y="301904"/>
                </a:lnTo>
                <a:lnTo>
                  <a:pt x="260604" y="467048"/>
                </a:lnTo>
                <a:lnTo>
                  <a:pt x="282321" y="257160"/>
                </a:lnTo>
                <a:lnTo>
                  <a:pt x="304038" y="303232"/>
                </a:lnTo>
                <a:lnTo>
                  <a:pt x="325755" y="142294"/>
                </a:lnTo>
                <a:lnTo>
                  <a:pt x="347472" y="17549"/>
                </a:lnTo>
                <a:lnTo>
                  <a:pt x="369189" y="144254"/>
                </a:lnTo>
                <a:lnTo>
                  <a:pt x="390906" y="90250"/>
                </a:lnTo>
                <a:lnTo>
                  <a:pt x="412623" y="172943"/>
                </a:lnTo>
                <a:lnTo>
                  <a:pt x="434340" y="60369"/>
                </a:lnTo>
                <a:lnTo>
                  <a:pt x="456057" y="112921"/>
                </a:lnTo>
                <a:lnTo>
                  <a:pt x="477774" y="85958"/>
                </a:lnTo>
                <a:lnTo>
                  <a:pt x="499491" y="405250"/>
                </a:lnTo>
                <a:lnTo>
                  <a:pt x="521208" y="478178"/>
                </a:lnTo>
                <a:lnTo>
                  <a:pt x="542925" y="428105"/>
                </a:lnTo>
                <a:lnTo>
                  <a:pt x="564642" y="385709"/>
                </a:lnTo>
                <a:lnTo>
                  <a:pt x="586359" y="513012"/>
                </a:lnTo>
                <a:lnTo>
                  <a:pt x="608076" y="471455"/>
                </a:lnTo>
                <a:lnTo>
                  <a:pt x="629793" y="405030"/>
                </a:lnTo>
                <a:lnTo>
                  <a:pt x="651510" y="2580"/>
                </a:lnTo>
                <a:lnTo>
                  <a:pt x="673227" y="69876"/>
                </a:lnTo>
                <a:lnTo>
                  <a:pt x="694944" y="182443"/>
                </a:lnTo>
                <a:lnTo>
                  <a:pt x="716661" y="148408"/>
                </a:lnTo>
                <a:lnTo>
                  <a:pt x="738378" y="204330"/>
                </a:lnTo>
                <a:lnTo>
                  <a:pt x="760095" y="107806"/>
                </a:lnTo>
                <a:lnTo>
                  <a:pt x="781812" y="3496"/>
                </a:lnTo>
                <a:lnTo>
                  <a:pt x="803529" y="19171"/>
                </a:lnTo>
                <a:lnTo>
                  <a:pt x="825246" y="392150"/>
                </a:lnTo>
                <a:lnTo>
                  <a:pt x="846963" y="315530"/>
                </a:lnTo>
                <a:lnTo>
                  <a:pt x="868680" y="359649"/>
                </a:lnTo>
                <a:lnTo>
                  <a:pt x="890397" y="272824"/>
                </a:lnTo>
                <a:lnTo>
                  <a:pt x="912114" y="396572"/>
                </a:lnTo>
                <a:lnTo>
                  <a:pt x="933831" y="457690"/>
                </a:lnTo>
                <a:lnTo>
                  <a:pt x="955548" y="334430"/>
                </a:lnTo>
                <a:lnTo>
                  <a:pt x="977265" y="51215"/>
                </a:lnTo>
                <a:lnTo>
                  <a:pt x="998982" y="183089"/>
                </a:lnTo>
                <a:lnTo>
                  <a:pt x="1020699" y="123756"/>
                </a:lnTo>
                <a:lnTo>
                  <a:pt x="1042416" y="219263"/>
                </a:lnTo>
                <a:lnTo>
                  <a:pt x="1064133" y="226502"/>
                </a:lnTo>
                <a:lnTo>
                  <a:pt x="1085850" y="178200"/>
                </a:lnTo>
                <a:lnTo>
                  <a:pt x="1107567" y="226114"/>
                </a:lnTo>
                <a:lnTo>
                  <a:pt x="1129284" y="304268"/>
                </a:lnTo>
                <a:lnTo>
                  <a:pt x="1151001" y="370646"/>
                </a:lnTo>
                <a:lnTo>
                  <a:pt x="1172718" y="409029"/>
                </a:lnTo>
                <a:lnTo>
                  <a:pt x="1194435" y="288606"/>
                </a:lnTo>
                <a:lnTo>
                  <a:pt x="1216152" y="391020"/>
                </a:lnTo>
                <a:lnTo>
                  <a:pt x="1237869" y="455231"/>
                </a:lnTo>
                <a:lnTo>
                  <a:pt x="1259586" y="433539"/>
                </a:lnTo>
                <a:lnTo>
                  <a:pt x="1281303" y="468109"/>
                </a:lnTo>
                <a:lnTo>
                  <a:pt x="1303020" y="212248"/>
                </a:lnTo>
                <a:lnTo>
                  <a:pt x="1324737" y="234780"/>
                </a:lnTo>
                <a:lnTo>
                  <a:pt x="1346454" y="47376"/>
                </a:lnTo>
                <a:lnTo>
                  <a:pt x="1368171" y="251631"/>
                </a:lnTo>
                <a:lnTo>
                  <a:pt x="1389888" y="233273"/>
                </a:lnTo>
                <a:lnTo>
                  <a:pt x="1411605" y="235981"/>
                </a:lnTo>
                <a:lnTo>
                  <a:pt x="1433322" y="102226"/>
                </a:lnTo>
                <a:lnTo>
                  <a:pt x="1455039" y="450991"/>
                </a:lnTo>
                <a:lnTo>
                  <a:pt x="1476756" y="413292"/>
                </a:lnTo>
                <a:lnTo>
                  <a:pt x="1498473" y="428695"/>
                </a:lnTo>
                <a:lnTo>
                  <a:pt x="1520190" y="418492"/>
                </a:lnTo>
                <a:lnTo>
                  <a:pt x="1541907" y="382612"/>
                </a:lnTo>
                <a:lnTo>
                  <a:pt x="1563624" y="468534"/>
                </a:lnTo>
                <a:lnTo>
                  <a:pt x="1585341" y="505664"/>
                </a:lnTo>
                <a:lnTo>
                  <a:pt x="1607058" y="464161"/>
                </a:lnTo>
                <a:lnTo>
                  <a:pt x="1628775" y="102927"/>
                </a:lnTo>
                <a:lnTo>
                  <a:pt x="1650492" y="216282"/>
                </a:lnTo>
                <a:lnTo>
                  <a:pt x="1672209" y="77758"/>
                </a:lnTo>
                <a:lnTo>
                  <a:pt x="1693926" y="208557"/>
                </a:lnTo>
                <a:lnTo>
                  <a:pt x="1715643" y="244555"/>
                </a:lnTo>
                <a:lnTo>
                  <a:pt x="1737360" y="67183"/>
                </a:lnTo>
                <a:lnTo>
                  <a:pt x="1759077" y="144956"/>
                </a:lnTo>
                <a:lnTo>
                  <a:pt x="1780794" y="490068"/>
                </a:lnTo>
                <a:lnTo>
                  <a:pt x="1802511" y="441759"/>
                </a:lnTo>
                <a:lnTo>
                  <a:pt x="1824228" y="488900"/>
                </a:lnTo>
                <a:lnTo>
                  <a:pt x="1845945" y="416304"/>
                </a:lnTo>
                <a:lnTo>
                  <a:pt x="1867662" y="388413"/>
                </a:lnTo>
                <a:lnTo>
                  <a:pt x="1889379" y="421035"/>
                </a:lnTo>
                <a:lnTo>
                  <a:pt x="1911096" y="398872"/>
                </a:lnTo>
                <a:lnTo>
                  <a:pt x="1932813" y="274428"/>
                </a:lnTo>
                <a:lnTo>
                  <a:pt x="1954530" y="46214"/>
                </a:lnTo>
                <a:lnTo>
                  <a:pt x="1976247" y="219538"/>
                </a:lnTo>
                <a:lnTo>
                  <a:pt x="1997964" y="119688"/>
                </a:lnTo>
                <a:lnTo>
                  <a:pt x="2019681" y="66287"/>
                </a:lnTo>
                <a:lnTo>
                  <a:pt x="2041398" y="55080"/>
                </a:lnTo>
                <a:lnTo>
                  <a:pt x="2063115" y="62752"/>
                </a:lnTo>
                <a:lnTo>
                  <a:pt x="2084832" y="17281"/>
                </a:lnTo>
                <a:lnTo>
                  <a:pt x="2106549" y="475482"/>
                </a:lnTo>
                <a:lnTo>
                  <a:pt x="2128266" y="498750"/>
                </a:lnTo>
                <a:lnTo>
                  <a:pt x="2149983" y="387095"/>
                </a:lnTo>
                <a:lnTo>
                  <a:pt x="2171700" y="445164"/>
                </a:lnTo>
                <a:lnTo>
                  <a:pt x="2193417" y="273152"/>
                </a:lnTo>
                <a:lnTo>
                  <a:pt x="2215134" y="492793"/>
                </a:lnTo>
                <a:lnTo>
                  <a:pt x="2236851" y="470522"/>
                </a:lnTo>
                <a:lnTo>
                  <a:pt x="2258568" y="127955"/>
                </a:lnTo>
                <a:lnTo>
                  <a:pt x="2280285" y="26211"/>
                </a:lnTo>
                <a:lnTo>
                  <a:pt x="2302002" y="167517"/>
                </a:lnTo>
                <a:lnTo>
                  <a:pt x="2323719" y="108711"/>
                </a:lnTo>
                <a:lnTo>
                  <a:pt x="2345436" y="71558"/>
                </a:lnTo>
                <a:lnTo>
                  <a:pt x="2367153" y="12864"/>
                </a:lnTo>
                <a:lnTo>
                  <a:pt x="2388870" y="202388"/>
                </a:lnTo>
                <a:lnTo>
                  <a:pt x="2410587" y="91019"/>
                </a:lnTo>
                <a:lnTo>
                  <a:pt x="2432304" y="500990"/>
                </a:lnTo>
                <a:lnTo>
                  <a:pt x="2454021" y="504995"/>
                </a:lnTo>
                <a:lnTo>
                  <a:pt x="2475738" y="384658"/>
                </a:lnTo>
                <a:lnTo>
                  <a:pt x="2497455" y="395627"/>
                </a:lnTo>
                <a:lnTo>
                  <a:pt x="2519172" y="392844"/>
                </a:lnTo>
                <a:lnTo>
                  <a:pt x="2540889" y="277425"/>
                </a:lnTo>
                <a:lnTo>
                  <a:pt x="2562606" y="409814"/>
                </a:lnTo>
                <a:lnTo>
                  <a:pt x="2584323" y="0"/>
                </a:lnTo>
                <a:lnTo>
                  <a:pt x="2606040" y="187010"/>
                </a:lnTo>
                <a:lnTo>
                  <a:pt x="2627757" y="59775"/>
                </a:lnTo>
                <a:lnTo>
                  <a:pt x="2649474" y="5451"/>
                </a:lnTo>
                <a:lnTo>
                  <a:pt x="2671191" y="228490"/>
                </a:lnTo>
                <a:lnTo>
                  <a:pt x="2692908" y="255647"/>
                </a:lnTo>
                <a:lnTo>
                  <a:pt x="2714625" y="67821"/>
                </a:lnTo>
                <a:lnTo>
                  <a:pt x="2736342" y="177189"/>
                </a:lnTo>
                <a:lnTo>
                  <a:pt x="2758059" y="459276"/>
                </a:lnTo>
                <a:lnTo>
                  <a:pt x="2779776" y="272797"/>
                </a:lnTo>
                <a:lnTo>
                  <a:pt x="2801493" y="443732"/>
                </a:lnTo>
                <a:lnTo>
                  <a:pt x="2823210" y="401739"/>
                </a:lnTo>
                <a:lnTo>
                  <a:pt x="2844927" y="303660"/>
                </a:lnTo>
                <a:lnTo>
                  <a:pt x="2866644" y="313871"/>
                </a:lnTo>
                <a:lnTo>
                  <a:pt x="2888361" y="508346"/>
                </a:lnTo>
                <a:lnTo>
                  <a:pt x="2910078" y="109740"/>
                </a:lnTo>
                <a:lnTo>
                  <a:pt x="2931795" y="46132"/>
                </a:lnTo>
                <a:lnTo>
                  <a:pt x="2953512" y="218848"/>
                </a:lnTo>
                <a:lnTo>
                  <a:pt x="2975229" y="48172"/>
                </a:lnTo>
                <a:lnTo>
                  <a:pt x="2996946" y="43789"/>
                </a:lnTo>
                <a:lnTo>
                  <a:pt x="3018663" y="205484"/>
                </a:lnTo>
                <a:lnTo>
                  <a:pt x="3040380" y="142608"/>
                </a:lnTo>
                <a:lnTo>
                  <a:pt x="3062097" y="313986"/>
                </a:lnTo>
                <a:lnTo>
                  <a:pt x="3083814" y="315199"/>
                </a:lnTo>
                <a:lnTo>
                  <a:pt x="3105531" y="290404"/>
                </a:lnTo>
                <a:lnTo>
                  <a:pt x="3127248" y="491767"/>
                </a:lnTo>
                <a:lnTo>
                  <a:pt x="3148965" y="327261"/>
                </a:lnTo>
                <a:lnTo>
                  <a:pt x="3170682" y="298663"/>
                </a:lnTo>
                <a:lnTo>
                  <a:pt x="3192399" y="274084"/>
                </a:lnTo>
                <a:lnTo>
                  <a:pt x="3214116" y="358503"/>
                </a:lnTo>
                <a:lnTo>
                  <a:pt x="3235833" y="132147"/>
                </a:lnTo>
                <a:lnTo>
                  <a:pt x="3257550" y="23050"/>
                </a:lnTo>
                <a:lnTo>
                  <a:pt x="3279267" y="251674"/>
                </a:lnTo>
                <a:lnTo>
                  <a:pt x="3300984" y="234924"/>
                </a:lnTo>
                <a:lnTo>
                  <a:pt x="3322701" y="73292"/>
                </a:lnTo>
                <a:lnTo>
                  <a:pt x="3344418" y="121667"/>
                </a:lnTo>
                <a:lnTo>
                  <a:pt x="3366135" y="26421"/>
                </a:lnTo>
                <a:lnTo>
                  <a:pt x="3387852" y="269020"/>
                </a:lnTo>
                <a:lnTo>
                  <a:pt x="3409569" y="378698"/>
                </a:lnTo>
                <a:lnTo>
                  <a:pt x="3431286" y="448237"/>
                </a:lnTo>
                <a:lnTo>
                  <a:pt x="3453003" y="427840"/>
                </a:lnTo>
                <a:lnTo>
                  <a:pt x="3474720" y="279454"/>
                </a:lnTo>
              </a:path>
            </a:pathLst>
          </a:custGeom>
          <a:ln w="15875">
            <a:solidFill>
              <a:srgbClr val="C0272D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 тербеліс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Синусоидалы тербеліс уақыттың кез келген сәтіндегі лездік мәнмен сипатталады: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кернеудің лездік мәні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амплитуда — ең үлкен мән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бұрыштық (циклдік) жиілік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рад/с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бастапқы фаза (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сәтіндегі фаза)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рад, 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ωt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 — тербеліс күйін анықтайтын аргумент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5084064"/>
            <a:ext cx="4023360" cy="1225296"/>
          </a:xfrm>
          <a:prstGeom prst="roundRect">
            <a:avLst>
              <a:gd name="adj" fmla="val 5224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517550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431536"/>
            <a:ext cx="36576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пен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аралығында тербеледі;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синусоиданың уақыт осі бойымен ығысуын көрсетеді.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5084064"/>
            <a:ext cx="4023360" cy="1225296"/>
          </a:xfrm>
          <a:prstGeom prst="roundRect">
            <a:avLst>
              <a:gd name="adj" fmla="val 5224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517550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431536"/>
            <a:ext cx="36576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тізбектердегі тұрақталған синусоидалы режимде. Ток үшін де осы түр: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Период, жиілік және бұрыштық жиілік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40080" y="3451860"/>
            <a:ext cx="437083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8" name="Shape 5"/>
          <p:cNvSpPr/>
          <p:nvPr/>
        </p:nvSpPr>
        <p:spPr>
          <a:xfrm flipV="1">
            <a:off x="640080" y="1344168"/>
            <a:ext cx="0" cy="414223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9" name="Text 6"/>
          <p:cNvSpPr txBox="1"/>
          <p:nvPr/>
        </p:nvSpPr>
        <p:spPr>
          <a:xfrm>
            <a:off x="4846320" y="34701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94944" y="12801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40080" y="1824542"/>
            <a:ext cx="4297680" cy="3254950"/>
          </a:xfrm>
          <a:custGeom>
            <a:avLst/>
            <a:gdLst/>
            <a:ahLst/>
            <a:cxnLst/>
            <a:rect l="l" t="t" r="r" b="b"/>
            <a:pathLst>
              <a:path w="4297680" h="3254950">
                <a:moveTo>
                  <a:pt x="0" y="1627318"/>
                </a:moveTo>
                <a:lnTo>
                  <a:pt x="26861" y="1531498"/>
                </a:lnTo>
                <a:lnTo>
                  <a:pt x="53721" y="1436011"/>
                </a:lnTo>
                <a:lnTo>
                  <a:pt x="80582" y="1341187"/>
                </a:lnTo>
                <a:lnTo>
                  <a:pt x="107442" y="1247355"/>
                </a:lnTo>
                <a:lnTo>
                  <a:pt x="134303" y="1154842"/>
                </a:lnTo>
                <a:lnTo>
                  <a:pt x="161163" y="1063967"/>
                </a:lnTo>
                <a:lnTo>
                  <a:pt x="188024" y="975047"/>
                </a:lnTo>
                <a:lnTo>
                  <a:pt x="214884" y="888389"/>
                </a:lnTo>
                <a:lnTo>
                  <a:pt x="241745" y="804294"/>
                </a:lnTo>
                <a:lnTo>
                  <a:pt x="268605" y="723054"/>
                </a:lnTo>
                <a:lnTo>
                  <a:pt x="295466" y="644951"/>
                </a:lnTo>
                <a:lnTo>
                  <a:pt x="322326" y="570256"/>
                </a:lnTo>
                <a:lnTo>
                  <a:pt x="349187" y="499227"/>
                </a:lnTo>
                <a:lnTo>
                  <a:pt x="376047" y="432111"/>
                </a:lnTo>
                <a:lnTo>
                  <a:pt x="402908" y="369142"/>
                </a:lnTo>
                <a:lnTo>
                  <a:pt x="429768" y="310536"/>
                </a:lnTo>
                <a:lnTo>
                  <a:pt x="456629" y="256499"/>
                </a:lnTo>
                <a:lnTo>
                  <a:pt x="483489" y="207216"/>
                </a:lnTo>
                <a:lnTo>
                  <a:pt x="510350" y="162859"/>
                </a:lnTo>
                <a:lnTo>
                  <a:pt x="537210" y="123582"/>
                </a:lnTo>
                <a:lnTo>
                  <a:pt x="564071" y="89522"/>
                </a:lnTo>
                <a:lnTo>
                  <a:pt x="590931" y="60795"/>
                </a:lnTo>
                <a:lnTo>
                  <a:pt x="617792" y="37503"/>
                </a:lnTo>
                <a:lnTo>
                  <a:pt x="644652" y="19725"/>
                </a:lnTo>
                <a:lnTo>
                  <a:pt x="671513" y="7524"/>
                </a:lnTo>
                <a:lnTo>
                  <a:pt x="698373" y="941"/>
                </a:lnTo>
                <a:lnTo>
                  <a:pt x="725234" y="0"/>
                </a:lnTo>
                <a:lnTo>
                  <a:pt x="752094" y="4704"/>
                </a:lnTo>
                <a:lnTo>
                  <a:pt x="778955" y="15036"/>
                </a:lnTo>
                <a:lnTo>
                  <a:pt x="805815" y="30961"/>
                </a:lnTo>
                <a:lnTo>
                  <a:pt x="832676" y="52423"/>
                </a:lnTo>
                <a:lnTo>
                  <a:pt x="859536" y="79348"/>
                </a:lnTo>
                <a:lnTo>
                  <a:pt x="886397" y="111643"/>
                </a:lnTo>
                <a:lnTo>
                  <a:pt x="913257" y="149195"/>
                </a:lnTo>
                <a:lnTo>
                  <a:pt x="940118" y="191875"/>
                </a:lnTo>
                <a:lnTo>
                  <a:pt x="966978" y="239534"/>
                </a:lnTo>
                <a:lnTo>
                  <a:pt x="993839" y="292007"/>
                </a:lnTo>
                <a:lnTo>
                  <a:pt x="1020699" y="349111"/>
                </a:lnTo>
                <a:lnTo>
                  <a:pt x="1047560" y="410650"/>
                </a:lnTo>
                <a:lnTo>
                  <a:pt x="1074420" y="476409"/>
                </a:lnTo>
                <a:lnTo>
                  <a:pt x="1101281" y="546160"/>
                </a:lnTo>
                <a:lnTo>
                  <a:pt x="1128141" y="619661"/>
                </a:lnTo>
                <a:lnTo>
                  <a:pt x="1155002" y="696658"/>
                </a:lnTo>
                <a:lnTo>
                  <a:pt x="1181862" y="776883"/>
                </a:lnTo>
                <a:lnTo>
                  <a:pt x="1208723" y="860058"/>
                </a:lnTo>
                <a:lnTo>
                  <a:pt x="1235583" y="945894"/>
                </a:lnTo>
                <a:lnTo>
                  <a:pt x="1262444" y="1034094"/>
                </a:lnTo>
                <a:lnTo>
                  <a:pt x="1289304" y="1124352"/>
                </a:lnTo>
                <a:lnTo>
                  <a:pt x="1316165" y="1216355"/>
                </a:lnTo>
                <a:lnTo>
                  <a:pt x="1343025" y="1309783"/>
                </a:lnTo>
                <a:lnTo>
                  <a:pt x="1369886" y="1404313"/>
                </a:lnTo>
                <a:lnTo>
                  <a:pt x="1396746" y="1499616"/>
                </a:lnTo>
                <a:lnTo>
                  <a:pt x="1423607" y="1595362"/>
                </a:lnTo>
                <a:lnTo>
                  <a:pt x="1450467" y="1691219"/>
                </a:lnTo>
                <a:lnTo>
                  <a:pt x="1477327" y="1786854"/>
                </a:lnTo>
                <a:lnTo>
                  <a:pt x="1504188" y="1881936"/>
                </a:lnTo>
                <a:lnTo>
                  <a:pt x="1531049" y="1976135"/>
                </a:lnTo>
                <a:lnTo>
                  <a:pt x="1557909" y="2069123"/>
                </a:lnTo>
                <a:lnTo>
                  <a:pt x="1584770" y="2160580"/>
                </a:lnTo>
                <a:lnTo>
                  <a:pt x="1611630" y="2250186"/>
                </a:lnTo>
                <a:lnTo>
                  <a:pt x="1638491" y="2337632"/>
                </a:lnTo>
                <a:lnTo>
                  <a:pt x="1665351" y="2422614"/>
                </a:lnTo>
                <a:lnTo>
                  <a:pt x="1692212" y="2504837"/>
                </a:lnTo>
                <a:lnTo>
                  <a:pt x="1719072" y="2584016"/>
                </a:lnTo>
                <a:lnTo>
                  <a:pt x="1745933" y="2659877"/>
                </a:lnTo>
                <a:lnTo>
                  <a:pt x="1772793" y="2732156"/>
                </a:lnTo>
                <a:lnTo>
                  <a:pt x="1799654" y="2800603"/>
                </a:lnTo>
                <a:lnTo>
                  <a:pt x="1826514" y="2864979"/>
                </a:lnTo>
                <a:lnTo>
                  <a:pt x="1853375" y="2925063"/>
                </a:lnTo>
                <a:lnTo>
                  <a:pt x="1880235" y="2980645"/>
                </a:lnTo>
                <a:lnTo>
                  <a:pt x="1907096" y="3031532"/>
                </a:lnTo>
                <a:lnTo>
                  <a:pt x="1933956" y="3077549"/>
                </a:lnTo>
                <a:lnTo>
                  <a:pt x="1960817" y="3118535"/>
                </a:lnTo>
                <a:lnTo>
                  <a:pt x="1987677" y="3154348"/>
                </a:lnTo>
                <a:lnTo>
                  <a:pt x="2014538" y="3184865"/>
                </a:lnTo>
                <a:lnTo>
                  <a:pt x="2041398" y="3209979"/>
                </a:lnTo>
                <a:lnTo>
                  <a:pt x="2068259" y="3229602"/>
                </a:lnTo>
                <a:lnTo>
                  <a:pt x="2095119" y="3243668"/>
                </a:lnTo>
                <a:lnTo>
                  <a:pt x="2121980" y="3252127"/>
                </a:lnTo>
                <a:lnTo>
                  <a:pt x="2148840" y="3254950"/>
                </a:lnTo>
                <a:lnTo>
                  <a:pt x="2175701" y="3252127"/>
                </a:lnTo>
                <a:lnTo>
                  <a:pt x="2202561" y="3243668"/>
                </a:lnTo>
                <a:lnTo>
                  <a:pt x="2229422" y="3229602"/>
                </a:lnTo>
                <a:lnTo>
                  <a:pt x="2256282" y="3209979"/>
                </a:lnTo>
                <a:lnTo>
                  <a:pt x="2283143" y="3184865"/>
                </a:lnTo>
                <a:lnTo>
                  <a:pt x="2310003" y="3154348"/>
                </a:lnTo>
                <a:lnTo>
                  <a:pt x="2336864" y="3118535"/>
                </a:lnTo>
                <a:lnTo>
                  <a:pt x="2363724" y="3077549"/>
                </a:lnTo>
                <a:lnTo>
                  <a:pt x="2390585" y="3031532"/>
                </a:lnTo>
                <a:lnTo>
                  <a:pt x="2417445" y="2980645"/>
                </a:lnTo>
                <a:lnTo>
                  <a:pt x="2444306" y="2925063"/>
                </a:lnTo>
                <a:lnTo>
                  <a:pt x="2471166" y="2864979"/>
                </a:lnTo>
                <a:lnTo>
                  <a:pt x="2498027" y="2800603"/>
                </a:lnTo>
                <a:lnTo>
                  <a:pt x="2524887" y="2732156"/>
                </a:lnTo>
                <a:lnTo>
                  <a:pt x="2551748" y="2659877"/>
                </a:lnTo>
                <a:lnTo>
                  <a:pt x="2578608" y="2584016"/>
                </a:lnTo>
                <a:lnTo>
                  <a:pt x="2605469" y="2504837"/>
                </a:lnTo>
                <a:lnTo>
                  <a:pt x="2632329" y="2422614"/>
                </a:lnTo>
                <a:lnTo>
                  <a:pt x="2659190" y="2337632"/>
                </a:lnTo>
                <a:lnTo>
                  <a:pt x="2686050" y="2250186"/>
                </a:lnTo>
                <a:lnTo>
                  <a:pt x="2712911" y="2160580"/>
                </a:lnTo>
                <a:lnTo>
                  <a:pt x="2739771" y="2069123"/>
                </a:lnTo>
                <a:lnTo>
                  <a:pt x="2766632" y="1976135"/>
                </a:lnTo>
                <a:lnTo>
                  <a:pt x="2793492" y="1881936"/>
                </a:lnTo>
                <a:lnTo>
                  <a:pt x="2820353" y="1786854"/>
                </a:lnTo>
                <a:lnTo>
                  <a:pt x="2847213" y="1691219"/>
                </a:lnTo>
                <a:lnTo>
                  <a:pt x="2874074" y="1595362"/>
                </a:lnTo>
                <a:lnTo>
                  <a:pt x="2900934" y="1499616"/>
                </a:lnTo>
                <a:lnTo>
                  <a:pt x="2927795" y="1404313"/>
                </a:lnTo>
                <a:lnTo>
                  <a:pt x="2954655" y="1309783"/>
                </a:lnTo>
                <a:lnTo>
                  <a:pt x="2981516" y="1216355"/>
                </a:lnTo>
                <a:lnTo>
                  <a:pt x="3008376" y="1124352"/>
                </a:lnTo>
                <a:lnTo>
                  <a:pt x="3035237" y="1034094"/>
                </a:lnTo>
                <a:lnTo>
                  <a:pt x="3062097" y="945894"/>
                </a:lnTo>
                <a:lnTo>
                  <a:pt x="3088958" y="860058"/>
                </a:lnTo>
                <a:lnTo>
                  <a:pt x="3115818" y="776883"/>
                </a:lnTo>
                <a:lnTo>
                  <a:pt x="3142679" y="696658"/>
                </a:lnTo>
                <a:lnTo>
                  <a:pt x="3169539" y="619661"/>
                </a:lnTo>
                <a:lnTo>
                  <a:pt x="3196400" y="546160"/>
                </a:lnTo>
                <a:lnTo>
                  <a:pt x="3223260" y="476409"/>
                </a:lnTo>
                <a:lnTo>
                  <a:pt x="3250121" y="410650"/>
                </a:lnTo>
                <a:lnTo>
                  <a:pt x="3276981" y="349111"/>
                </a:lnTo>
                <a:lnTo>
                  <a:pt x="3303842" y="292007"/>
                </a:lnTo>
                <a:lnTo>
                  <a:pt x="3330702" y="239534"/>
                </a:lnTo>
                <a:lnTo>
                  <a:pt x="3357563" y="191875"/>
                </a:lnTo>
                <a:lnTo>
                  <a:pt x="3384423" y="149195"/>
                </a:lnTo>
                <a:lnTo>
                  <a:pt x="3411284" y="111643"/>
                </a:lnTo>
                <a:lnTo>
                  <a:pt x="3438144" y="79348"/>
                </a:lnTo>
                <a:lnTo>
                  <a:pt x="3465005" y="52423"/>
                </a:lnTo>
                <a:lnTo>
                  <a:pt x="3491865" y="30961"/>
                </a:lnTo>
                <a:lnTo>
                  <a:pt x="3518726" y="15036"/>
                </a:lnTo>
                <a:lnTo>
                  <a:pt x="3545586" y="4704"/>
                </a:lnTo>
                <a:lnTo>
                  <a:pt x="3572447" y="0"/>
                </a:lnTo>
                <a:lnTo>
                  <a:pt x="3599307" y="941"/>
                </a:lnTo>
                <a:lnTo>
                  <a:pt x="3626168" y="7524"/>
                </a:lnTo>
                <a:lnTo>
                  <a:pt x="3653028" y="19725"/>
                </a:lnTo>
                <a:lnTo>
                  <a:pt x="3679889" y="37503"/>
                </a:lnTo>
                <a:lnTo>
                  <a:pt x="3706749" y="60795"/>
                </a:lnTo>
                <a:lnTo>
                  <a:pt x="3733610" y="89522"/>
                </a:lnTo>
                <a:lnTo>
                  <a:pt x="3760470" y="123582"/>
                </a:lnTo>
                <a:lnTo>
                  <a:pt x="3787331" y="162859"/>
                </a:lnTo>
                <a:lnTo>
                  <a:pt x="3814191" y="207216"/>
                </a:lnTo>
                <a:lnTo>
                  <a:pt x="3841052" y="256499"/>
                </a:lnTo>
                <a:lnTo>
                  <a:pt x="3867912" y="310536"/>
                </a:lnTo>
                <a:lnTo>
                  <a:pt x="3894773" y="369142"/>
                </a:lnTo>
                <a:lnTo>
                  <a:pt x="3921633" y="432111"/>
                </a:lnTo>
                <a:lnTo>
                  <a:pt x="3948494" y="499227"/>
                </a:lnTo>
                <a:lnTo>
                  <a:pt x="3975354" y="570256"/>
                </a:lnTo>
                <a:lnTo>
                  <a:pt x="4002215" y="644951"/>
                </a:lnTo>
                <a:lnTo>
                  <a:pt x="4029075" y="723054"/>
                </a:lnTo>
                <a:lnTo>
                  <a:pt x="4055936" y="804294"/>
                </a:lnTo>
                <a:lnTo>
                  <a:pt x="4082796" y="888389"/>
                </a:lnTo>
                <a:lnTo>
                  <a:pt x="4109657" y="975047"/>
                </a:lnTo>
                <a:lnTo>
                  <a:pt x="4136517" y="1063967"/>
                </a:lnTo>
                <a:lnTo>
                  <a:pt x="4163378" y="1154842"/>
                </a:lnTo>
                <a:lnTo>
                  <a:pt x="4190238" y="1247355"/>
                </a:lnTo>
                <a:lnTo>
                  <a:pt x="4217099" y="1341187"/>
                </a:lnTo>
                <a:lnTo>
                  <a:pt x="4243959" y="1436011"/>
                </a:lnTo>
                <a:lnTo>
                  <a:pt x="4270820" y="1531498"/>
                </a:lnTo>
                <a:lnTo>
                  <a:pt x="4297680" y="1627318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V="1">
            <a:off x="1356360" y="1824228"/>
            <a:ext cx="0" cy="1627632"/>
          </a:xfrm>
          <a:prstGeom prst="line">
            <a:avLst/>
          </a:prstGeom>
          <a:noFill/>
          <a:ln w="19050">
            <a:solidFill>
              <a:srgbClr val="C0590F"/>
            </a:solidFill>
            <a:prstDash val="solid"/>
            <a:headEnd type="triangle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1411224" y="250088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="1" i="1" baseline="-40000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40080" y="5323637"/>
            <a:ext cx="2865120" cy="0"/>
          </a:xfrm>
          <a:prstGeom prst="line">
            <a:avLst/>
          </a:prstGeom>
          <a:noFill/>
          <a:ln w="19050">
            <a:solidFill>
              <a:srgbClr val="2E7D32"/>
            </a:solidFill>
            <a:prstDash val="solid"/>
            <a:headEnd type="triangle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1432560" y="5021885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период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600760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 кезіндегі желі кернеуі: 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200" i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мс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577840" y="1097280"/>
            <a:ext cx="3108960" cy="521208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760720" y="12070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байланыстар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760720" y="1554480"/>
            <a:ext cx="278892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жиілік,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Гц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бұрыштық жиілік,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рад/с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 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бір толық тербеліс уақыты,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Электротехникадағы тән жиіліктер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диапазоны тізбекті модельдеу тәсілін және элементтердің мінез-құлқын анықтайды.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2194560"/>
                <a:gridCol w="219456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Қолдану саласы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Жиілік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Период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Қазақстан және Еуропа өнеркәсіптік желісі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мс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АҚШ өнеркәсіптік желісі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16,7 мс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Ұшақтардың борттық желісі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 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мс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Дыбыс жиілігі диапазоны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Гц … 20 кГц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мс … 50 мкс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Импульстік қорек көздері (түрлендіргіштер)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… 500 кГц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… 2 мкс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Радиохабар (ұзын толқын – FM)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 кГц … 108 МГц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6,7 мкс … 9,3 нс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 артқан сайын индуктивтілік пен сыйымдылықтың әсері күшейеді — бұл 8–10-дәрістерде талданады.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 және фазалық ығысу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Бірдей жиіліктегі екі тербелістің бастапқы фазаларының айырымы —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фазалық ығысу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4046220"/>
            <a:ext cx="45079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 flipV="1">
            <a:off x="640080" y="1984248"/>
            <a:ext cx="0" cy="405079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Text 7"/>
          <p:cNvSpPr txBox="1"/>
          <p:nvPr/>
        </p:nvSpPr>
        <p:spPr>
          <a:xfrm>
            <a:off x="4983480" y="40645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40080" y="2389189"/>
            <a:ext cx="4434840" cy="3314381"/>
          </a:xfrm>
          <a:custGeom>
            <a:avLst/>
            <a:gdLst/>
            <a:ahLst/>
            <a:cxnLst/>
            <a:rect l="l" t="t" r="r" b="b"/>
            <a:pathLst>
              <a:path w="4434840" h="3314381">
                <a:moveTo>
                  <a:pt x="0" y="1657031"/>
                </a:moveTo>
                <a:lnTo>
                  <a:pt x="27718" y="1559461"/>
                </a:lnTo>
                <a:lnTo>
                  <a:pt x="55436" y="1462230"/>
                </a:lnTo>
                <a:lnTo>
                  <a:pt x="83153" y="1365675"/>
                </a:lnTo>
                <a:lnTo>
                  <a:pt x="110871" y="1270130"/>
                </a:lnTo>
                <a:lnTo>
                  <a:pt x="138589" y="1175927"/>
                </a:lnTo>
                <a:lnTo>
                  <a:pt x="166307" y="1083393"/>
                </a:lnTo>
                <a:lnTo>
                  <a:pt x="194024" y="992849"/>
                </a:lnTo>
                <a:lnTo>
                  <a:pt x="221742" y="904609"/>
                </a:lnTo>
                <a:lnTo>
                  <a:pt x="249460" y="818979"/>
                </a:lnTo>
                <a:lnTo>
                  <a:pt x="277178" y="736256"/>
                </a:lnTo>
                <a:lnTo>
                  <a:pt x="304895" y="656727"/>
                </a:lnTo>
                <a:lnTo>
                  <a:pt x="332613" y="580668"/>
                </a:lnTo>
                <a:lnTo>
                  <a:pt x="360331" y="508342"/>
                </a:lnTo>
                <a:lnTo>
                  <a:pt x="388048" y="440001"/>
                </a:lnTo>
                <a:lnTo>
                  <a:pt x="415766" y="375882"/>
                </a:lnTo>
                <a:lnTo>
                  <a:pt x="443484" y="316206"/>
                </a:lnTo>
                <a:lnTo>
                  <a:pt x="471202" y="261182"/>
                </a:lnTo>
                <a:lnTo>
                  <a:pt x="498920" y="210999"/>
                </a:lnTo>
                <a:lnTo>
                  <a:pt x="526637" y="165833"/>
                </a:lnTo>
                <a:lnTo>
                  <a:pt x="554355" y="125839"/>
                </a:lnTo>
                <a:lnTo>
                  <a:pt x="582073" y="91156"/>
                </a:lnTo>
                <a:lnTo>
                  <a:pt x="609791" y="61905"/>
                </a:lnTo>
                <a:lnTo>
                  <a:pt x="637508" y="38188"/>
                </a:lnTo>
                <a:lnTo>
                  <a:pt x="665226" y="20085"/>
                </a:lnTo>
                <a:lnTo>
                  <a:pt x="692944" y="7661"/>
                </a:lnTo>
                <a:lnTo>
                  <a:pt x="720662" y="958"/>
                </a:lnTo>
                <a:lnTo>
                  <a:pt x="748379" y="0"/>
                </a:lnTo>
                <a:lnTo>
                  <a:pt x="776097" y="4790"/>
                </a:lnTo>
                <a:lnTo>
                  <a:pt x="803815" y="15310"/>
                </a:lnTo>
                <a:lnTo>
                  <a:pt x="831533" y="31526"/>
                </a:lnTo>
                <a:lnTo>
                  <a:pt x="859250" y="53380"/>
                </a:lnTo>
                <a:lnTo>
                  <a:pt x="886968" y="80797"/>
                </a:lnTo>
                <a:lnTo>
                  <a:pt x="914686" y="113681"/>
                </a:lnTo>
                <a:lnTo>
                  <a:pt x="942403" y="151919"/>
                </a:lnTo>
                <a:lnTo>
                  <a:pt x="970121" y="195378"/>
                </a:lnTo>
                <a:lnTo>
                  <a:pt x="997839" y="243907"/>
                </a:lnTo>
                <a:lnTo>
                  <a:pt x="1025557" y="297338"/>
                </a:lnTo>
                <a:lnTo>
                  <a:pt x="1053275" y="355486"/>
                </a:lnTo>
                <a:lnTo>
                  <a:pt x="1080992" y="418148"/>
                </a:lnTo>
                <a:lnTo>
                  <a:pt x="1108710" y="485107"/>
                </a:lnTo>
                <a:lnTo>
                  <a:pt x="1136428" y="556132"/>
                </a:lnTo>
                <a:lnTo>
                  <a:pt x="1164146" y="630975"/>
                </a:lnTo>
                <a:lnTo>
                  <a:pt x="1191863" y="709378"/>
                </a:lnTo>
                <a:lnTo>
                  <a:pt x="1219581" y="791068"/>
                </a:lnTo>
                <a:lnTo>
                  <a:pt x="1247299" y="875761"/>
                </a:lnTo>
                <a:lnTo>
                  <a:pt x="1275017" y="963165"/>
                </a:lnTo>
                <a:lnTo>
                  <a:pt x="1302734" y="1052975"/>
                </a:lnTo>
                <a:lnTo>
                  <a:pt x="1330452" y="1144881"/>
                </a:lnTo>
                <a:lnTo>
                  <a:pt x="1358170" y="1238564"/>
                </a:lnTo>
                <a:lnTo>
                  <a:pt x="1385888" y="1333698"/>
                </a:lnTo>
                <a:lnTo>
                  <a:pt x="1413605" y="1429953"/>
                </a:lnTo>
                <a:lnTo>
                  <a:pt x="1441323" y="1526996"/>
                </a:lnTo>
                <a:lnTo>
                  <a:pt x="1469041" y="1624491"/>
                </a:lnTo>
                <a:lnTo>
                  <a:pt x="1496759" y="1722098"/>
                </a:lnTo>
                <a:lnTo>
                  <a:pt x="1524476" y="1819479"/>
                </a:lnTo>
                <a:lnTo>
                  <a:pt x="1552194" y="1916297"/>
                </a:lnTo>
                <a:lnTo>
                  <a:pt x="1579912" y="2012216"/>
                </a:lnTo>
                <a:lnTo>
                  <a:pt x="1607630" y="2106902"/>
                </a:lnTo>
                <a:lnTo>
                  <a:pt x="1635347" y="2200028"/>
                </a:lnTo>
                <a:lnTo>
                  <a:pt x="1663065" y="2291271"/>
                </a:lnTo>
                <a:lnTo>
                  <a:pt x="1690783" y="2380313"/>
                </a:lnTo>
                <a:lnTo>
                  <a:pt x="1718500" y="2466847"/>
                </a:lnTo>
                <a:lnTo>
                  <a:pt x="1746218" y="2550571"/>
                </a:lnTo>
                <a:lnTo>
                  <a:pt x="1773936" y="2631196"/>
                </a:lnTo>
                <a:lnTo>
                  <a:pt x="1801654" y="2708442"/>
                </a:lnTo>
                <a:lnTo>
                  <a:pt x="1829372" y="2782041"/>
                </a:lnTo>
                <a:lnTo>
                  <a:pt x="1857089" y="2851737"/>
                </a:lnTo>
                <a:lnTo>
                  <a:pt x="1884807" y="2917289"/>
                </a:lnTo>
                <a:lnTo>
                  <a:pt x="1912525" y="2978470"/>
                </a:lnTo>
                <a:lnTo>
                  <a:pt x="1940243" y="3035067"/>
                </a:lnTo>
                <a:lnTo>
                  <a:pt x="1967960" y="3086883"/>
                </a:lnTo>
                <a:lnTo>
                  <a:pt x="1995678" y="3133740"/>
                </a:lnTo>
                <a:lnTo>
                  <a:pt x="2023396" y="3175475"/>
                </a:lnTo>
                <a:lnTo>
                  <a:pt x="2051114" y="3211942"/>
                </a:lnTo>
                <a:lnTo>
                  <a:pt x="2078831" y="3243016"/>
                </a:lnTo>
                <a:lnTo>
                  <a:pt x="2106549" y="3268588"/>
                </a:lnTo>
                <a:lnTo>
                  <a:pt x="2134267" y="3288570"/>
                </a:lnTo>
                <a:lnTo>
                  <a:pt x="2161985" y="3302893"/>
                </a:lnTo>
                <a:lnTo>
                  <a:pt x="2189702" y="3311506"/>
                </a:lnTo>
                <a:lnTo>
                  <a:pt x="2217420" y="3314381"/>
                </a:lnTo>
                <a:lnTo>
                  <a:pt x="2245138" y="3311506"/>
                </a:lnTo>
                <a:lnTo>
                  <a:pt x="2272856" y="3302893"/>
                </a:lnTo>
                <a:lnTo>
                  <a:pt x="2300573" y="3288570"/>
                </a:lnTo>
                <a:lnTo>
                  <a:pt x="2328291" y="3268588"/>
                </a:lnTo>
                <a:lnTo>
                  <a:pt x="2356009" y="3243016"/>
                </a:lnTo>
                <a:lnTo>
                  <a:pt x="2383726" y="3211942"/>
                </a:lnTo>
                <a:lnTo>
                  <a:pt x="2411444" y="3175475"/>
                </a:lnTo>
                <a:lnTo>
                  <a:pt x="2439162" y="3133740"/>
                </a:lnTo>
                <a:lnTo>
                  <a:pt x="2466880" y="3086883"/>
                </a:lnTo>
                <a:lnTo>
                  <a:pt x="2494598" y="3035067"/>
                </a:lnTo>
                <a:lnTo>
                  <a:pt x="2522315" y="2978470"/>
                </a:lnTo>
                <a:lnTo>
                  <a:pt x="2550033" y="2917289"/>
                </a:lnTo>
                <a:lnTo>
                  <a:pt x="2577751" y="2851737"/>
                </a:lnTo>
                <a:lnTo>
                  <a:pt x="2605468" y="2782041"/>
                </a:lnTo>
                <a:lnTo>
                  <a:pt x="2633186" y="2708442"/>
                </a:lnTo>
                <a:lnTo>
                  <a:pt x="2660904" y="2631196"/>
                </a:lnTo>
                <a:lnTo>
                  <a:pt x="2688622" y="2550571"/>
                </a:lnTo>
                <a:lnTo>
                  <a:pt x="2716340" y="2466847"/>
                </a:lnTo>
                <a:lnTo>
                  <a:pt x="2744057" y="2380313"/>
                </a:lnTo>
                <a:lnTo>
                  <a:pt x="2771775" y="2291271"/>
                </a:lnTo>
                <a:lnTo>
                  <a:pt x="2799493" y="2200028"/>
                </a:lnTo>
                <a:lnTo>
                  <a:pt x="2827211" y="2106902"/>
                </a:lnTo>
                <a:lnTo>
                  <a:pt x="2854928" y="2012216"/>
                </a:lnTo>
                <a:lnTo>
                  <a:pt x="2882646" y="1916297"/>
                </a:lnTo>
                <a:lnTo>
                  <a:pt x="2910364" y="1819479"/>
                </a:lnTo>
                <a:lnTo>
                  <a:pt x="2938082" y="1722098"/>
                </a:lnTo>
                <a:lnTo>
                  <a:pt x="2965799" y="1624491"/>
                </a:lnTo>
                <a:lnTo>
                  <a:pt x="2993517" y="1526996"/>
                </a:lnTo>
                <a:lnTo>
                  <a:pt x="3021235" y="1429953"/>
                </a:lnTo>
                <a:lnTo>
                  <a:pt x="3048952" y="1333698"/>
                </a:lnTo>
                <a:lnTo>
                  <a:pt x="3076670" y="1238564"/>
                </a:lnTo>
                <a:lnTo>
                  <a:pt x="3104388" y="1144881"/>
                </a:lnTo>
                <a:lnTo>
                  <a:pt x="3132106" y="1052975"/>
                </a:lnTo>
                <a:lnTo>
                  <a:pt x="3159824" y="963165"/>
                </a:lnTo>
                <a:lnTo>
                  <a:pt x="3187541" y="875761"/>
                </a:lnTo>
                <a:lnTo>
                  <a:pt x="3215259" y="791068"/>
                </a:lnTo>
                <a:lnTo>
                  <a:pt x="3242977" y="709378"/>
                </a:lnTo>
                <a:lnTo>
                  <a:pt x="3270695" y="630975"/>
                </a:lnTo>
                <a:lnTo>
                  <a:pt x="3298412" y="556132"/>
                </a:lnTo>
                <a:lnTo>
                  <a:pt x="3326130" y="485107"/>
                </a:lnTo>
                <a:lnTo>
                  <a:pt x="3353848" y="418148"/>
                </a:lnTo>
                <a:lnTo>
                  <a:pt x="3381566" y="355486"/>
                </a:lnTo>
                <a:lnTo>
                  <a:pt x="3409283" y="297338"/>
                </a:lnTo>
                <a:lnTo>
                  <a:pt x="3437001" y="243907"/>
                </a:lnTo>
                <a:lnTo>
                  <a:pt x="3464719" y="195378"/>
                </a:lnTo>
                <a:lnTo>
                  <a:pt x="3492437" y="151919"/>
                </a:lnTo>
                <a:lnTo>
                  <a:pt x="3520154" y="113681"/>
                </a:lnTo>
                <a:lnTo>
                  <a:pt x="3547872" y="80797"/>
                </a:lnTo>
                <a:lnTo>
                  <a:pt x="3575590" y="53380"/>
                </a:lnTo>
                <a:lnTo>
                  <a:pt x="3603308" y="31526"/>
                </a:lnTo>
                <a:lnTo>
                  <a:pt x="3631025" y="15310"/>
                </a:lnTo>
                <a:lnTo>
                  <a:pt x="3658743" y="4790"/>
                </a:lnTo>
                <a:lnTo>
                  <a:pt x="3686461" y="0"/>
                </a:lnTo>
                <a:lnTo>
                  <a:pt x="3714179" y="958"/>
                </a:lnTo>
                <a:lnTo>
                  <a:pt x="3741896" y="7661"/>
                </a:lnTo>
                <a:lnTo>
                  <a:pt x="3769614" y="20085"/>
                </a:lnTo>
                <a:lnTo>
                  <a:pt x="3797332" y="38188"/>
                </a:lnTo>
                <a:lnTo>
                  <a:pt x="3825050" y="61905"/>
                </a:lnTo>
                <a:lnTo>
                  <a:pt x="3852767" y="91156"/>
                </a:lnTo>
                <a:lnTo>
                  <a:pt x="3880485" y="125839"/>
                </a:lnTo>
                <a:lnTo>
                  <a:pt x="3908203" y="165833"/>
                </a:lnTo>
                <a:lnTo>
                  <a:pt x="3935921" y="210999"/>
                </a:lnTo>
                <a:lnTo>
                  <a:pt x="3963638" y="261182"/>
                </a:lnTo>
                <a:lnTo>
                  <a:pt x="3991356" y="316206"/>
                </a:lnTo>
                <a:lnTo>
                  <a:pt x="4019074" y="375882"/>
                </a:lnTo>
                <a:lnTo>
                  <a:pt x="4046792" y="440001"/>
                </a:lnTo>
                <a:lnTo>
                  <a:pt x="4074509" y="508342"/>
                </a:lnTo>
                <a:lnTo>
                  <a:pt x="4102227" y="580668"/>
                </a:lnTo>
                <a:lnTo>
                  <a:pt x="4129945" y="656727"/>
                </a:lnTo>
                <a:lnTo>
                  <a:pt x="4157663" y="736256"/>
                </a:lnTo>
                <a:lnTo>
                  <a:pt x="4185380" y="818979"/>
                </a:lnTo>
                <a:lnTo>
                  <a:pt x="4213098" y="904609"/>
                </a:lnTo>
                <a:lnTo>
                  <a:pt x="4240816" y="992849"/>
                </a:lnTo>
                <a:lnTo>
                  <a:pt x="4268534" y="1083393"/>
                </a:lnTo>
                <a:lnTo>
                  <a:pt x="4296251" y="1175927"/>
                </a:lnTo>
                <a:lnTo>
                  <a:pt x="4323969" y="1270130"/>
                </a:lnTo>
                <a:lnTo>
                  <a:pt x="4351687" y="1365675"/>
                </a:lnTo>
                <a:lnTo>
                  <a:pt x="4379405" y="1462230"/>
                </a:lnTo>
                <a:lnTo>
                  <a:pt x="4407122" y="1559461"/>
                </a:lnTo>
                <a:lnTo>
                  <a:pt x="4434840" y="1657031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886100"/>
            <a:ext cx="4434840" cy="2320166"/>
          </a:xfrm>
          <a:custGeom>
            <a:avLst/>
            <a:gdLst/>
            <a:ahLst/>
            <a:cxnLst/>
            <a:rect l="l" t="t" r="r" b="b"/>
            <a:pathLst>
              <a:path w="4434840" h="2320166">
                <a:moveTo>
                  <a:pt x="0" y="2164835"/>
                </a:moveTo>
                <a:lnTo>
                  <a:pt x="27718" y="2128943"/>
                </a:lnTo>
                <a:lnTo>
                  <a:pt x="55436" y="2089691"/>
                </a:lnTo>
                <a:lnTo>
                  <a:pt x="83153" y="2047214"/>
                </a:lnTo>
                <a:lnTo>
                  <a:pt x="110871" y="2001660"/>
                </a:lnTo>
                <a:lnTo>
                  <a:pt x="138589" y="1953186"/>
                </a:lnTo>
                <a:lnTo>
                  <a:pt x="166307" y="1901962"/>
                </a:lnTo>
                <a:lnTo>
                  <a:pt x="194024" y="1848165"/>
                </a:lnTo>
                <a:lnTo>
                  <a:pt x="221742" y="1791980"/>
                </a:lnTo>
                <a:lnTo>
                  <a:pt x="249460" y="1733604"/>
                </a:lnTo>
                <a:lnTo>
                  <a:pt x="277178" y="1673239"/>
                </a:lnTo>
                <a:lnTo>
                  <a:pt x="304895" y="1611094"/>
                </a:lnTo>
                <a:lnTo>
                  <a:pt x="332613" y="1547385"/>
                </a:lnTo>
                <a:lnTo>
                  <a:pt x="360331" y="1482332"/>
                </a:lnTo>
                <a:lnTo>
                  <a:pt x="388048" y="1416161"/>
                </a:lnTo>
                <a:lnTo>
                  <a:pt x="415766" y="1349103"/>
                </a:lnTo>
                <a:lnTo>
                  <a:pt x="443484" y="1281388"/>
                </a:lnTo>
                <a:lnTo>
                  <a:pt x="471202" y="1213253"/>
                </a:lnTo>
                <a:lnTo>
                  <a:pt x="498920" y="1144934"/>
                </a:lnTo>
                <a:lnTo>
                  <a:pt x="526637" y="1076668"/>
                </a:lnTo>
                <a:lnTo>
                  <a:pt x="554355" y="1008691"/>
                </a:lnTo>
                <a:lnTo>
                  <a:pt x="582073" y="941239"/>
                </a:lnTo>
                <a:lnTo>
                  <a:pt x="609791" y="874547"/>
                </a:lnTo>
                <a:lnTo>
                  <a:pt x="637508" y="808845"/>
                </a:lnTo>
                <a:lnTo>
                  <a:pt x="665226" y="744361"/>
                </a:lnTo>
                <a:lnTo>
                  <a:pt x="692944" y="681320"/>
                </a:lnTo>
                <a:lnTo>
                  <a:pt x="720662" y="619940"/>
                </a:lnTo>
                <a:lnTo>
                  <a:pt x="748379" y="560433"/>
                </a:lnTo>
                <a:lnTo>
                  <a:pt x="776097" y="503007"/>
                </a:lnTo>
                <a:lnTo>
                  <a:pt x="803815" y="447860"/>
                </a:lnTo>
                <a:lnTo>
                  <a:pt x="831533" y="395183"/>
                </a:lnTo>
                <a:lnTo>
                  <a:pt x="859250" y="345160"/>
                </a:lnTo>
                <a:lnTo>
                  <a:pt x="886968" y="297964"/>
                </a:lnTo>
                <a:lnTo>
                  <a:pt x="914686" y="253759"/>
                </a:lnTo>
                <a:lnTo>
                  <a:pt x="942403" y="212698"/>
                </a:lnTo>
                <a:lnTo>
                  <a:pt x="970121" y="174922"/>
                </a:lnTo>
                <a:lnTo>
                  <a:pt x="997839" y="140565"/>
                </a:lnTo>
                <a:lnTo>
                  <a:pt x="1025557" y="109744"/>
                </a:lnTo>
                <a:lnTo>
                  <a:pt x="1053275" y="82566"/>
                </a:lnTo>
                <a:lnTo>
                  <a:pt x="1080992" y="59127"/>
                </a:lnTo>
                <a:lnTo>
                  <a:pt x="1108710" y="39506"/>
                </a:lnTo>
                <a:lnTo>
                  <a:pt x="1136428" y="23773"/>
                </a:lnTo>
                <a:lnTo>
                  <a:pt x="1164146" y="11981"/>
                </a:lnTo>
                <a:lnTo>
                  <a:pt x="1191863" y="4172"/>
                </a:lnTo>
                <a:lnTo>
                  <a:pt x="1219581" y="373"/>
                </a:lnTo>
                <a:lnTo>
                  <a:pt x="1247299" y="596"/>
                </a:lnTo>
                <a:lnTo>
                  <a:pt x="1275017" y="4842"/>
                </a:lnTo>
                <a:lnTo>
                  <a:pt x="1302734" y="13095"/>
                </a:lnTo>
                <a:lnTo>
                  <a:pt x="1330452" y="25327"/>
                </a:lnTo>
                <a:lnTo>
                  <a:pt x="1358170" y="41495"/>
                </a:lnTo>
                <a:lnTo>
                  <a:pt x="1385888" y="61544"/>
                </a:lnTo>
                <a:lnTo>
                  <a:pt x="1413605" y="85403"/>
                </a:lnTo>
                <a:lnTo>
                  <a:pt x="1441323" y="112990"/>
                </a:lnTo>
                <a:lnTo>
                  <a:pt x="1469041" y="144210"/>
                </a:lnTo>
                <a:lnTo>
                  <a:pt x="1496759" y="178953"/>
                </a:lnTo>
                <a:lnTo>
                  <a:pt x="1524476" y="217100"/>
                </a:lnTo>
                <a:lnTo>
                  <a:pt x="1552194" y="258518"/>
                </a:lnTo>
                <a:lnTo>
                  <a:pt x="1579912" y="303064"/>
                </a:lnTo>
                <a:lnTo>
                  <a:pt x="1607630" y="350582"/>
                </a:lnTo>
                <a:lnTo>
                  <a:pt x="1635347" y="400909"/>
                </a:lnTo>
                <a:lnTo>
                  <a:pt x="1663065" y="453869"/>
                </a:lnTo>
                <a:lnTo>
                  <a:pt x="1690783" y="509279"/>
                </a:lnTo>
                <a:lnTo>
                  <a:pt x="1718500" y="566946"/>
                </a:lnTo>
                <a:lnTo>
                  <a:pt x="1746218" y="626671"/>
                </a:lnTo>
                <a:lnTo>
                  <a:pt x="1773936" y="688247"/>
                </a:lnTo>
                <a:lnTo>
                  <a:pt x="1801654" y="751459"/>
                </a:lnTo>
                <a:lnTo>
                  <a:pt x="1829372" y="816089"/>
                </a:lnTo>
                <a:lnTo>
                  <a:pt x="1857089" y="881912"/>
                </a:lnTo>
                <a:lnTo>
                  <a:pt x="1884807" y="948701"/>
                </a:lnTo>
                <a:lnTo>
                  <a:pt x="1912525" y="1016222"/>
                </a:lnTo>
                <a:lnTo>
                  <a:pt x="1940243" y="1084243"/>
                </a:lnTo>
                <a:lnTo>
                  <a:pt x="1967960" y="1152527"/>
                </a:lnTo>
                <a:lnTo>
                  <a:pt x="1995678" y="1220837"/>
                </a:lnTo>
                <a:lnTo>
                  <a:pt x="2023396" y="1288937"/>
                </a:lnTo>
                <a:lnTo>
                  <a:pt x="2051114" y="1356590"/>
                </a:lnTo>
                <a:lnTo>
                  <a:pt x="2078831" y="1423562"/>
                </a:lnTo>
                <a:lnTo>
                  <a:pt x="2106549" y="1489619"/>
                </a:lnTo>
                <a:lnTo>
                  <a:pt x="2134267" y="1554534"/>
                </a:lnTo>
                <a:lnTo>
                  <a:pt x="2161985" y="1618080"/>
                </a:lnTo>
                <a:lnTo>
                  <a:pt x="2189702" y="1680038"/>
                </a:lnTo>
                <a:lnTo>
                  <a:pt x="2217420" y="1740193"/>
                </a:lnTo>
                <a:lnTo>
                  <a:pt x="2245138" y="1798335"/>
                </a:lnTo>
                <a:lnTo>
                  <a:pt x="2272856" y="1854263"/>
                </a:lnTo>
                <a:lnTo>
                  <a:pt x="2300573" y="1907784"/>
                </a:lnTo>
                <a:lnTo>
                  <a:pt x="2328291" y="1958711"/>
                </a:lnTo>
                <a:lnTo>
                  <a:pt x="2356009" y="2006868"/>
                </a:lnTo>
                <a:lnTo>
                  <a:pt x="2383726" y="2052088"/>
                </a:lnTo>
                <a:lnTo>
                  <a:pt x="2411444" y="2094214"/>
                </a:lnTo>
                <a:lnTo>
                  <a:pt x="2439162" y="2133100"/>
                </a:lnTo>
                <a:lnTo>
                  <a:pt x="2466880" y="2168610"/>
                </a:lnTo>
                <a:lnTo>
                  <a:pt x="2494598" y="2200623"/>
                </a:lnTo>
                <a:lnTo>
                  <a:pt x="2522315" y="2229026"/>
                </a:lnTo>
                <a:lnTo>
                  <a:pt x="2550033" y="2253721"/>
                </a:lnTo>
                <a:lnTo>
                  <a:pt x="2577751" y="2274623"/>
                </a:lnTo>
                <a:lnTo>
                  <a:pt x="2605468" y="2291659"/>
                </a:lnTo>
                <a:lnTo>
                  <a:pt x="2633186" y="2304769"/>
                </a:lnTo>
                <a:lnTo>
                  <a:pt x="2660904" y="2313910"/>
                </a:lnTo>
                <a:lnTo>
                  <a:pt x="2688622" y="2319048"/>
                </a:lnTo>
                <a:lnTo>
                  <a:pt x="2716340" y="2320166"/>
                </a:lnTo>
                <a:lnTo>
                  <a:pt x="2744057" y="2317260"/>
                </a:lnTo>
                <a:lnTo>
                  <a:pt x="2771775" y="2310340"/>
                </a:lnTo>
                <a:lnTo>
                  <a:pt x="2799493" y="2299430"/>
                </a:lnTo>
                <a:lnTo>
                  <a:pt x="2827211" y="2284569"/>
                </a:lnTo>
                <a:lnTo>
                  <a:pt x="2854928" y="2265806"/>
                </a:lnTo>
                <a:lnTo>
                  <a:pt x="2882646" y="2243209"/>
                </a:lnTo>
                <a:lnTo>
                  <a:pt x="2910364" y="2216854"/>
                </a:lnTo>
                <a:lnTo>
                  <a:pt x="2938082" y="2186834"/>
                </a:lnTo>
                <a:lnTo>
                  <a:pt x="2965799" y="2153253"/>
                </a:lnTo>
                <a:lnTo>
                  <a:pt x="2993517" y="2116226"/>
                </a:lnTo>
                <a:lnTo>
                  <a:pt x="3021235" y="2075883"/>
                </a:lnTo>
                <a:lnTo>
                  <a:pt x="3048952" y="2032363"/>
                </a:lnTo>
                <a:lnTo>
                  <a:pt x="3076670" y="1985818"/>
                </a:lnTo>
                <a:lnTo>
                  <a:pt x="3104388" y="1936409"/>
                </a:lnTo>
                <a:lnTo>
                  <a:pt x="3132106" y="1884306"/>
                </a:lnTo>
                <a:lnTo>
                  <a:pt x="3159824" y="1829692"/>
                </a:lnTo>
                <a:lnTo>
                  <a:pt x="3187541" y="1772755"/>
                </a:lnTo>
                <a:lnTo>
                  <a:pt x="3215259" y="1713694"/>
                </a:lnTo>
                <a:lnTo>
                  <a:pt x="3242977" y="1652711"/>
                </a:lnTo>
                <a:lnTo>
                  <a:pt x="3270695" y="1590021"/>
                </a:lnTo>
                <a:lnTo>
                  <a:pt x="3298412" y="1525838"/>
                </a:lnTo>
                <a:lnTo>
                  <a:pt x="3326130" y="1460388"/>
                </a:lnTo>
                <a:lnTo>
                  <a:pt x="3353848" y="1393896"/>
                </a:lnTo>
                <a:lnTo>
                  <a:pt x="3381566" y="1326592"/>
                </a:lnTo>
                <a:lnTo>
                  <a:pt x="3409283" y="1258712"/>
                </a:lnTo>
                <a:lnTo>
                  <a:pt x="3437001" y="1190489"/>
                </a:lnTo>
                <a:lnTo>
                  <a:pt x="3464719" y="1122161"/>
                </a:lnTo>
                <a:lnTo>
                  <a:pt x="3492437" y="1053965"/>
                </a:lnTo>
                <a:lnTo>
                  <a:pt x="3520154" y="986137"/>
                </a:lnTo>
                <a:lnTo>
                  <a:pt x="3547872" y="918912"/>
                </a:lnTo>
                <a:lnTo>
                  <a:pt x="3575590" y="852525"/>
                </a:lnTo>
                <a:lnTo>
                  <a:pt x="3603308" y="787204"/>
                </a:lnTo>
                <a:lnTo>
                  <a:pt x="3631025" y="723176"/>
                </a:lnTo>
                <a:lnTo>
                  <a:pt x="3658743" y="660665"/>
                </a:lnTo>
                <a:lnTo>
                  <a:pt x="3686461" y="599886"/>
                </a:lnTo>
                <a:lnTo>
                  <a:pt x="3714179" y="541050"/>
                </a:lnTo>
                <a:lnTo>
                  <a:pt x="3741896" y="484362"/>
                </a:lnTo>
                <a:lnTo>
                  <a:pt x="3769614" y="430017"/>
                </a:lnTo>
                <a:lnTo>
                  <a:pt x="3797332" y="378205"/>
                </a:lnTo>
                <a:lnTo>
                  <a:pt x="3825050" y="329106"/>
                </a:lnTo>
                <a:lnTo>
                  <a:pt x="3852767" y="282889"/>
                </a:lnTo>
                <a:lnTo>
                  <a:pt x="3880485" y="239715"/>
                </a:lnTo>
                <a:lnTo>
                  <a:pt x="3908203" y="199734"/>
                </a:lnTo>
                <a:lnTo>
                  <a:pt x="3935921" y="163084"/>
                </a:lnTo>
                <a:lnTo>
                  <a:pt x="3963638" y="129893"/>
                </a:lnTo>
                <a:lnTo>
                  <a:pt x="3991356" y="100275"/>
                </a:lnTo>
                <a:lnTo>
                  <a:pt x="4019074" y="74334"/>
                </a:lnTo>
                <a:lnTo>
                  <a:pt x="4046792" y="52159"/>
                </a:lnTo>
                <a:lnTo>
                  <a:pt x="4074509" y="33827"/>
                </a:lnTo>
                <a:lnTo>
                  <a:pt x="4102227" y="19402"/>
                </a:lnTo>
                <a:lnTo>
                  <a:pt x="4129945" y="8934"/>
                </a:lnTo>
                <a:lnTo>
                  <a:pt x="4157663" y="2459"/>
                </a:lnTo>
                <a:lnTo>
                  <a:pt x="4185380" y="0"/>
                </a:lnTo>
                <a:lnTo>
                  <a:pt x="4213098" y="1565"/>
                </a:lnTo>
                <a:lnTo>
                  <a:pt x="4240816" y="7149"/>
                </a:lnTo>
                <a:lnTo>
                  <a:pt x="4268534" y="16732"/>
                </a:lnTo>
                <a:lnTo>
                  <a:pt x="4296251" y="30282"/>
                </a:lnTo>
                <a:lnTo>
                  <a:pt x="4323969" y="47750"/>
                </a:lnTo>
                <a:lnTo>
                  <a:pt x="4351687" y="69077"/>
                </a:lnTo>
                <a:lnTo>
                  <a:pt x="4379405" y="94189"/>
                </a:lnTo>
                <a:lnTo>
                  <a:pt x="4407122" y="122998"/>
                </a:lnTo>
                <a:lnTo>
                  <a:pt x="4434840" y="155405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287780" y="208711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826260" y="2584323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2118360" y="4274820"/>
            <a:ext cx="492760" cy="0"/>
          </a:xfrm>
          <a:prstGeom prst="line">
            <a:avLst/>
          </a:prstGeom>
          <a:noFill/>
          <a:ln w="19050">
            <a:solidFill>
              <a:srgbClr val="2E7D32"/>
            </a:solidFill>
            <a:prstDash val="solid"/>
            <a:headEnd type="triangle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2181860" y="43022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669280" y="1783080"/>
            <a:ext cx="3017520" cy="452628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852160" y="189280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852160" y="2240280"/>
            <a:ext cx="269748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кернеу токтан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(индуктивті сипат)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кернеу токтан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(сыйымдылық сипат)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шамалар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фазалас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(резистор)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Суретте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60°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кернеуден қалып келеді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синусоида параметрлері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512064"/>
          </a:xfrm>
          <a:prstGeom prst="roundRect">
            <a:avLst>
              <a:gd name="adj" fmla="val 12500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311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(314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+ 30°)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002536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258568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2585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40080" y="3950208"/>
            <a:ext cx="29077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 flipV="1">
            <a:off x="640080" y="3054096"/>
            <a:ext cx="0" cy="17190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3383280" y="396849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694944" y="299008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3264446"/>
            <a:ext cx="2834640" cy="1371562"/>
          </a:xfrm>
          <a:custGeom>
            <a:avLst/>
            <a:gdLst/>
            <a:ahLst/>
            <a:cxnLst/>
            <a:rect l="l" t="t" r="r" b="b"/>
            <a:pathLst>
              <a:path w="2834640" h="1371562">
                <a:moveTo>
                  <a:pt x="0" y="342862"/>
                </a:moveTo>
                <a:lnTo>
                  <a:pt x="17717" y="317535"/>
                </a:lnTo>
                <a:lnTo>
                  <a:pt x="35433" y="292894"/>
                </a:lnTo>
                <a:lnTo>
                  <a:pt x="53149" y="268986"/>
                </a:lnTo>
                <a:lnTo>
                  <a:pt x="70866" y="245856"/>
                </a:lnTo>
                <a:lnTo>
                  <a:pt x="88583" y="223547"/>
                </a:lnTo>
                <a:lnTo>
                  <a:pt x="106299" y="202100"/>
                </a:lnTo>
                <a:lnTo>
                  <a:pt x="124016" y="181555"/>
                </a:lnTo>
                <a:lnTo>
                  <a:pt x="141732" y="161951"/>
                </a:lnTo>
                <a:lnTo>
                  <a:pt x="159448" y="143324"/>
                </a:lnTo>
                <a:lnTo>
                  <a:pt x="177165" y="125710"/>
                </a:lnTo>
                <a:lnTo>
                  <a:pt x="194882" y="109140"/>
                </a:lnTo>
                <a:lnTo>
                  <a:pt x="212598" y="93646"/>
                </a:lnTo>
                <a:lnTo>
                  <a:pt x="230315" y="79256"/>
                </a:lnTo>
                <a:lnTo>
                  <a:pt x="248031" y="65999"/>
                </a:lnTo>
                <a:lnTo>
                  <a:pt x="265748" y="53897"/>
                </a:lnTo>
                <a:lnTo>
                  <a:pt x="283464" y="42974"/>
                </a:lnTo>
                <a:lnTo>
                  <a:pt x="301181" y="33251"/>
                </a:lnTo>
                <a:lnTo>
                  <a:pt x="318897" y="24745"/>
                </a:lnTo>
                <a:lnTo>
                  <a:pt x="336614" y="17472"/>
                </a:lnTo>
                <a:lnTo>
                  <a:pt x="354330" y="11446"/>
                </a:lnTo>
                <a:lnTo>
                  <a:pt x="372047" y="6678"/>
                </a:lnTo>
                <a:lnTo>
                  <a:pt x="389763" y="3177"/>
                </a:lnTo>
                <a:lnTo>
                  <a:pt x="407479" y="950"/>
                </a:lnTo>
                <a:lnTo>
                  <a:pt x="425196" y="0"/>
                </a:lnTo>
                <a:lnTo>
                  <a:pt x="442913" y="330"/>
                </a:lnTo>
                <a:lnTo>
                  <a:pt x="460629" y="1938"/>
                </a:lnTo>
                <a:lnTo>
                  <a:pt x="478346" y="4822"/>
                </a:lnTo>
                <a:lnTo>
                  <a:pt x="496062" y="8977"/>
                </a:lnTo>
                <a:lnTo>
                  <a:pt x="513779" y="14394"/>
                </a:lnTo>
                <a:lnTo>
                  <a:pt x="531495" y="21064"/>
                </a:lnTo>
                <a:lnTo>
                  <a:pt x="549212" y="28974"/>
                </a:lnTo>
                <a:lnTo>
                  <a:pt x="566928" y="38109"/>
                </a:lnTo>
                <a:lnTo>
                  <a:pt x="584645" y="48453"/>
                </a:lnTo>
                <a:lnTo>
                  <a:pt x="602361" y="59985"/>
                </a:lnTo>
                <a:lnTo>
                  <a:pt x="620077" y="72685"/>
                </a:lnTo>
                <a:lnTo>
                  <a:pt x="637794" y="86529"/>
                </a:lnTo>
                <a:lnTo>
                  <a:pt x="655510" y="101491"/>
                </a:lnTo>
                <a:lnTo>
                  <a:pt x="673227" y="117543"/>
                </a:lnTo>
                <a:lnTo>
                  <a:pt x="690944" y="134655"/>
                </a:lnTo>
                <a:lnTo>
                  <a:pt x="708660" y="152796"/>
                </a:lnTo>
                <a:lnTo>
                  <a:pt x="726376" y="171930"/>
                </a:lnTo>
                <a:lnTo>
                  <a:pt x="744093" y="192024"/>
                </a:lnTo>
                <a:lnTo>
                  <a:pt x="761810" y="213038"/>
                </a:lnTo>
                <a:lnTo>
                  <a:pt x="779526" y="234934"/>
                </a:lnTo>
                <a:lnTo>
                  <a:pt x="797243" y="257672"/>
                </a:lnTo>
                <a:lnTo>
                  <a:pt x="814959" y="281208"/>
                </a:lnTo>
                <a:lnTo>
                  <a:pt x="832676" y="305499"/>
                </a:lnTo>
                <a:lnTo>
                  <a:pt x="850392" y="330499"/>
                </a:lnTo>
                <a:lnTo>
                  <a:pt x="868109" y="356163"/>
                </a:lnTo>
                <a:lnTo>
                  <a:pt x="885825" y="382441"/>
                </a:lnTo>
                <a:lnTo>
                  <a:pt x="903541" y="409285"/>
                </a:lnTo>
                <a:lnTo>
                  <a:pt x="921258" y="436645"/>
                </a:lnTo>
                <a:lnTo>
                  <a:pt x="938975" y="464469"/>
                </a:lnTo>
                <a:lnTo>
                  <a:pt x="956691" y="492707"/>
                </a:lnTo>
                <a:lnTo>
                  <a:pt x="974408" y="521304"/>
                </a:lnTo>
                <a:lnTo>
                  <a:pt x="992124" y="550209"/>
                </a:lnTo>
                <a:lnTo>
                  <a:pt x="1009840" y="579366"/>
                </a:lnTo>
                <a:lnTo>
                  <a:pt x="1027557" y="608722"/>
                </a:lnTo>
                <a:lnTo>
                  <a:pt x="1045274" y="638222"/>
                </a:lnTo>
                <a:lnTo>
                  <a:pt x="1062990" y="667810"/>
                </a:lnTo>
                <a:lnTo>
                  <a:pt x="1080707" y="697432"/>
                </a:lnTo>
                <a:lnTo>
                  <a:pt x="1098423" y="727032"/>
                </a:lnTo>
                <a:lnTo>
                  <a:pt x="1116140" y="756555"/>
                </a:lnTo>
                <a:lnTo>
                  <a:pt x="1133856" y="785946"/>
                </a:lnTo>
                <a:lnTo>
                  <a:pt x="1151573" y="815150"/>
                </a:lnTo>
                <a:lnTo>
                  <a:pt x="1169289" y="844113"/>
                </a:lnTo>
                <a:lnTo>
                  <a:pt x="1187006" y="872780"/>
                </a:lnTo>
                <a:lnTo>
                  <a:pt x="1204722" y="901098"/>
                </a:lnTo>
                <a:lnTo>
                  <a:pt x="1222439" y="929015"/>
                </a:lnTo>
                <a:lnTo>
                  <a:pt x="1240155" y="956478"/>
                </a:lnTo>
                <a:lnTo>
                  <a:pt x="1257872" y="983435"/>
                </a:lnTo>
                <a:lnTo>
                  <a:pt x="1275588" y="1009838"/>
                </a:lnTo>
                <a:lnTo>
                  <a:pt x="1293305" y="1035635"/>
                </a:lnTo>
                <a:lnTo>
                  <a:pt x="1311021" y="1060780"/>
                </a:lnTo>
                <a:lnTo>
                  <a:pt x="1328738" y="1085226"/>
                </a:lnTo>
                <a:lnTo>
                  <a:pt x="1346454" y="1108926"/>
                </a:lnTo>
                <a:lnTo>
                  <a:pt x="1364171" y="1131836"/>
                </a:lnTo>
                <a:lnTo>
                  <a:pt x="1381887" y="1153914"/>
                </a:lnTo>
                <a:lnTo>
                  <a:pt x="1399604" y="1175119"/>
                </a:lnTo>
                <a:lnTo>
                  <a:pt x="1417320" y="1195411"/>
                </a:lnTo>
                <a:lnTo>
                  <a:pt x="1435037" y="1214752"/>
                </a:lnTo>
                <a:lnTo>
                  <a:pt x="1452753" y="1233106"/>
                </a:lnTo>
                <a:lnTo>
                  <a:pt x="1470469" y="1250439"/>
                </a:lnTo>
                <a:lnTo>
                  <a:pt x="1488186" y="1266719"/>
                </a:lnTo>
                <a:lnTo>
                  <a:pt x="1505902" y="1281914"/>
                </a:lnTo>
                <a:lnTo>
                  <a:pt x="1523619" y="1295997"/>
                </a:lnTo>
                <a:lnTo>
                  <a:pt x="1541336" y="1308942"/>
                </a:lnTo>
                <a:lnTo>
                  <a:pt x="1559052" y="1320724"/>
                </a:lnTo>
                <a:lnTo>
                  <a:pt x="1576769" y="1331322"/>
                </a:lnTo>
                <a:lnTo>
                  <a:pt x="1594485" y="1340715"/>
                </a:lnTo>
                <a:lnTo>
                  <a:pt x="1612201" y="1348886"/>
                </a:lnTo>
                <a:lnTo>
                  <a:pt x="1629918" y="1355820"/>
                </a:lnTo>
                <a:lnTo>
                  <a:pt x="1647635" y="1361504"/>
                </a:lnTo>
                <a:lnTo>
                  <a:pt x="1665351" y="1365927"/>
                </a:lnTo>
                <a:lnTo>
                  <a:pt x="1683067" y="1369081"/>
                </a:lnTo>
                <a:lnTo>
                  <a:pt x="1700784" y="1370961"/>
                </a:lnTo>
                <a:lnTo>
                  <a:pt x="1718500" y="1371562"/>
                </a:lnTo>
                <a:lnTo>
                  <a:pt x="1736217" y="1370883"/>
                </a:lnTo>
                <a:lnTo>
                  <a:pt x="1753934" y="1368927"/>
                </a:lnTo>
                <a:lnTo>
                  <a:pt x="1771650" y="1365695"/>
                </a:lnTo>
                <a:lnTo>
                  <a:pt x="1789367" y="1361195"/>
                </a:lnTo>
                <a:lnTo>
                  <a:pt x="1807083" y="1355435"/>
                </a:lnTo>
                <a:lnTo>
                  <a:pt x="1824800" y="1348426"/>
                </a:lnTo>
                <a:lnTo>
                  <a:pt x="1842516" y="1340180"/>
                </a:lnTo>
                <a:lnTo>
                  <a:pt x="1860232" y="1330714"/>
                </a:lnTo>
                <a:lnTo>
                  <a:pt x="1877949" y="1320044"/>
                </a:lnTo>
                <a:lnTo>
                  <a:pt x="1895666" y="1308191"/>
                </a:lnTo>
                <a:lnTo>
                  <a:pt x="1913382" y="1295176"/>
                </a:lnTo>
                <a:lnTo>
                  <a:pt x="1931098" y="1281025"/>
                </a:lnTo>
                <a:lnTo>
                  <a:pt x="1948815" y="1265763"/>
                </a:lnTo>
                <a:lnTo>
                  <a:pt x="1966531" y="1249418"/>
                </a:lnTo>
                <a:lnTo>
                  <a:pt x="1984248" y="1232023"/>
                </a:lnTo>
                <a:lnTo>
                  <a:pt x="2001965" y="1213608"/>
                </a:lnTo>
                <a:lnTo>
                  <a:pt x="2019681" y="1194208"/>
                </a:lnTo>
                <a:lnTo>
                  <a:pt x="2037397" y="1173860"/>
                </a:lnTo>
                <a:lnTo>
                  <a:pt x="2055114" y="1152601"/>
                </a:lnTo>
                <a:lnTo>
                  <a:pt x="2072830" y="1130471"/>
                </a:lnTo>
                <a:lnTo>
                  <a:pt x="2090547" y="1107511"/>
                </a:lnTo>
                <a:lnTo>
                  <a:pt x="2108264" y="1083765"/>
                </a:lnTo>
                <a:lnTo>
                  <a:pt x="2125980" y="1059276"/>
                </a:lnTo>
                <a:lnTo>
                  <a:pt x="2143696" y="1034090"/>
                </a:lnTo>
                <a:lnTo>
                  <a:pt x="2161413" y="1008254"/>
                </a:lnTo>
                <a:lnTo>
                  <a:pt x="2179129" y="981817"/>
                </a:lnTo>
                <a:lnTo>
                  <a:pt x="2196846" y="954827"/>
                </a:lnTo>
                <a:lnTo>
                  <a:pt x="2214563" y="927335"/>
                </a:lnTo>
                <a:lnTo>
                  <a:pt x="2232279" y="899393"/>
                </a:lnTo>
                <a:lnTo>
                  <a:pt x="2249996" y="871052"/>
                </a:lnTo>
                <a:lnTo>
                  <a:pt x="2267712" y="842365"/>
                </a:lnTo>
                <a:lnTo>
                  <a:pt x="2285428" y="813387"/>
                </a:lnTo>
                <a:lnTo>
                  <a:pt x="2303145" y="784170"/>
                </a:lnTo>
                <a:lnTo>
                  <a:pt x="2320862" y="754769"/>
                </a:lnTo>
                <a:lnTo>
                  <a:pt x="2338578" y="725240"/>
                </a:lnTo>
                <a:lnTo>
                  <a:pt x="2356295" y="695637"/>
                </a:lnTo>
                <a:lnTo>
                  <a:pt x="2374011" y="666016"/>
                </a:lnTo>
                <a:lnTo>
                  <a:pt x="2391727" y="636431"/>
                </a:lnTo>
                <a:lnTo>
                  <a:pt x="2409444" y="606938"/>
                </a:lnTo>
                <a:lnTo>
                  <a:pt x="2427161" y="577593"/>
                </a:lnTo>
                <a:lnTo>
                  <a:pt x="2444877" y="548449"/>
                </a:lnTo>
                <a:lnTo>
                  <a:pt x="2462594" y="519562"/>
                </a:lnTo>
                <a:lnTo>
                  <a:pt x="2480310" y="490985"/>
                </a:lnTo>
                <a:lnTo>
                  <a:pt x="2498026" y="462771"/>
                </a:lnTo>
                <a:lnTo>
                  <a:pt x="2515743" y="434973"/>
                </a:lnTo>
                <a:lnTo>
                  <a:pt x="2533460" y="407643"/>
                </a:lnTo>
                <a:lnTo>
                  <a:pt x="2551176" y="380832"/>
                </a:lnTo>
                <a:lnTo>
                  <a:pt x="2568893" y="354589"/>
                </a:lnTo>
                <a:lnTo>
                  <a:pt x="2586609" y="328965"/>
                </a:lnTo>
                <a:lnTo>
                  <a:pt x="2604325" y="304006"/>
                </a:lnTo>
                <a:lnTo>
                  <a:pt x="2622042" y="279760"/>
                </a:lnTo>
                <a:lnTo>
                  <a:pt x="2639759" y="256271"/>
                </a:lnTo>
                <a:lnTo>
                  <a:pt x="2657475" y="233583"/>
                </a:lnTo>
                <a:lnTo>
                  <a:pt x="2675192" y="211739"/>
                </a:lnTo>
                <a:lnTo>
                  <a:pt x="2692908" y="190779"/>
                </a:lnTo>
                <a:lnTo>
                  <a:pt x="2710625" y="170743"/>
                </a:lnTo>
                <a:lnTo>
                  <a:pt x="2728341" y="151668"/>
                </a:lnTo>
                <a:lnTo>
                  <a:pt x="2746058" y="133589"/>
                </a:lnTo>
                <a:lnTo>
                  <a:pt x="2763774" y="116540"/>
                </a:lnTo>
                <a:lnTo>
                  <a:pt x="2781491" y="100553"/>
                </a:lnTo>
                <a:lnTo>
                  <a:pt x="2799207" y="85658"/>
                </a:lnTo>
                <a:lnTo>
                  <a:pt x="2816923" y="71883"/>
                </a:lnTo>
                <a:lnTo>
                  <a:pt x="2834640" y="59253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7200" y="4956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Синусоида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сәтінде оң мәннен басталады (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30°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Амплитуда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25" name="Shape 22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314/6,28 = 50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50" dirty="0"/>
          </a:p>
        </p:txBody>
      </p:sp>
      <p:sp>
        <p:nvSpPr>
          <p:cNvPr id="30" name="Shape 27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1/50 = 0,02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мс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фаза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30° =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мән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 = 311 ·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30° = 311 · 0,5 = 155,5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7" name="Text 44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мс;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30°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(0) = 155,5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бейсинусоидалы сигналдар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сақталады, бірақ пішіні синусоидадан ерекшеленеді: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28800"/>
            <a:ext cx="4023360" cy="1737360"/>
          </a:xfrm>
          <a:prstGeom prst="roundRect">
            <a:avLst>
              <a:gd name="adj" fmla="val 3684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19659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(меандр)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42316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Сандық схемалар, кілттік түрлендіргіштер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5800" y="324612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 flipV="1">
            <a:off x="685800" y="2807208"/>
            <a:ext cx="0" cy="8046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685800" y="3002280"/>
            <a:ext cx="3474720" cy="487680"/>
          </a:xfrm>
          <a:custGeom>
            <a:avLst/>
            <a:gdLst/>
            <a:ahLst/>
            <a:cxnLst/>
            <a:rect l="l" t="t" r="r" b="b"/>
            <a:pathLst>
              <a:path w="3474720" h="487680">
                <a:moveTo>
                  <a:pt x="0" y="0"/>
                </a:moveTo>
                <a:lnTo>
                  <a:pt x="8687" y="0"/>
                </a:lnTo>
                <a:lnTo>
                  <a:pt x="17374" y="0"/>
                </a:lnTo>
                <a:lnTo>
                  <a:pt x="26060" y="0"/>
                </a:lnTo>
                <a:lnTo>
                  <a:pt x="34747" y="0"/>
                </a:lnTo>
                <a:lnTo>
                  <a:pt x="43434" y="0"/>
                </a:lnTo>
                <a:lnTo>
                  <a:pt x="52121" y="0"/>
                </a:lnTo>
                <a:lnTo>
                  <a:pt x="60808" y="0"/>
                </a:lnTo>
                <a:lnTo>
                  <a:pt x="69494" y="0"/>
                </a:lnTo>
                <a:lnTo>
                  <a:pt x="78181" y="0"/>
                </a:lnTo>
                <a:lnTo>
                  <a:pt x="86868" y="0"/>
                </a:lnTo>
                <a:lnTo>
                  <a:pt x="95555" y="0"/>
                </a:lnTo>
                <a:lnTo>
                  <a:pt x="104242" y="0"/>
                </a:lnTo>
                <a:lnTo>
                  <a:pt x="112928" y="0"/>
                </a:lnTo>
                <a:lnTo>
                  <a:pt x="121615" y="0"/>
                </a:lnTo>
                <a:lnTo>
                  <a:pt x="130302" y="0"/>
                </a:lnTo>
                <a:lnTo>
                  <a:pt x="138989" y="0"/>
                </a:lnTo>
                <a:lnTo>
                  <a:pt x="147676" y="0"/>
                </a:lnTo>
                <a:lnTo>
                  <a:pt x="156362" y="0"/>
                </a:lnTo>
                <a:lnTo>
                  <a:pt x="165049" y="0"/>
                </a:lnTo>
                <a:lnTo>
                  <a:pt x="173736" y="0"/>
                </a:lnTo>
                <a:lnTo>
                  <a:pt x="182423" y="0"/>
                </a:lnTo>
                <a:lnTo>
                  <a:pt x="191110" y="0"/>
                </a:lnTo>
                <a:lnTo>
                  <a:pt x="199796" y="0"/>
                </a:lnTo>
                <a:lnTo>
                  <a:pt x="208483" y="0"/>
                </a:lnTo>
                <a:lnTo>
                  <a:pt x="217170" y="0"/>
                </a:lnTo>
                <a:lnTo>
                  <a:pt x="225857" y="0"/>
                </a:lnTo>
                <a:lnTo>
                  <a:pt x="234544" y="0"/>
                </a:lnTo>
                <a:lnTo>
                  <a:pt x="243230" y="0"/>
                </a:lnTo>
                <a:lnTo>
                  <a:pt x="251917" y="0"/>
                </a:lnTo>
                <a:lnTo>
                  <a:pt x="260604" y="0"/>
                </a:lnTo>
                <a:lnTo>
                  <a:pt x="269291" y="0"/>
                </a:lnTo>
                <a:lnTo>
                  <a:pt x="277978" y="0"/>
                </a:lnTo>
                <a:lnTo>
                  <a:pt x="286664" y="0"/>
                </a:lnTo>
                <a:lnTo>
                  <a:pt x="295351" y="0"/>
                </a:lnTo>
                <a:lnTo>
                  <a:pt x="304038" y="0"/>
                </a:lnTo>
                <a:lnTo>
                  <a:pt x="312725" y="0"/>
                </a:lnTo>
                <a:lnTo>
                  <a:pt x="321412" y="0"/>
                </a:lnTo>
                <a:lnTo>
                  <a:pt x="330098" y="0"/>
                </a:lnTo>
                <a:lnTo>
                  <a:pt x="338785" y="0"/>
                </a:lnTo>
                <a:lnTo>
                  <a:pt x="347472" y="0"/>
                </a:lnTo>
                <a:lnTo>
                  <a:pt x="356159" y="0"/>
                </a:lnTo>
                <a:lnTo>
                  <a:pt x="364846" y="0"/>
                </a:lnTo>
                <a:lnTo>
                  <a:pt x="373532" y="0"/>
                </a:lnTo>
                <a:lnTo>
                  <a:pt x="382219" y="0"/>
                </a:lnTo>
                <a:lnTo>
                  <a:pt x="390906" y="0"/>
                </a:lnTo>
                <a:lnTo>
                  <a:pt x="399593" y="0"/>
                </a:lnTo>
                <a:lnTo>
                  <a:pt x="408280" y="0"/>
                </a:lnTo>
                <a:lnTo>
                  <a:pt x="416966" y="0"/>
                </a:lnTo>
                <a:lnTo>
                  <a:pt x="425653" y="0"/>
                </a:lnTo>
                <a:lnTo>
                  <a:pt x="434340" y="0"/>
                </a:lnTo>
                <a:lnTo>
                  <a:pt x="443027" y="0"/>
                </a:lnTo>
                <a:lnTo>
                  <a:pt x="451714" y="0"/>
                </a:lnTo>
                <a:lnTo>
                  <a:pt x="460400" y="0"/>
                </a:lnTo>
                <a:lnTo>
                  <a:pt x="469087" y="0"/>
                </a:lnTo>
                <a:lnTo>
                  <a:pt x="477774" y="0"/>
                </a:lnTo>
                <a:lnTo>
                  <a:pt x="486461" y="0"/>
                </a:lnTo>
                <a:lnTo>
                  <a:pt x="495148" y="0"/>
                </a:lnTo>
                <a:lnTo>
                  <a:pt x="503834" y="0"/>
                </a:lnTo>
                <a:lnTo>
                  <a:pt x="512521" y="0"/>
                </a:lnTo>
                <a:lnTo>
                  <a:pt x="521208" y="0"/>
                </a:lnTo>
                <a:lnTo>
                  <a:pt x="529895" y="0"/>
                </a:lnTo>
                <a:lnTo>
                  <a:pt x="538582" y="0"/>
                </a:lnTo>
                <a:lnTo>
                  <a:pt x="547268" y="0"/>
                </a:lnTo>
                <a:lnTo>
                  <a:pt x="555955" y="0"/>
                </a:lnTo>
                <a:lnTo>
                  <a:pt x="564642" y="0"/>
                </a:lnTo>
                <a:lnTo>
                  <a:pt x="573329" y="0"/>
                </a:lnTo>
                <a:lnTo>
                  <a:pt x="582016" y="0"/>
                </a:lnTo>
                <a:lnTo>
                  <a:pt x="590702" y="0"/>
                </a:lnTo>
                <a:lnTo>
                  <a:pt x="599389" y="0"/>
                </a:lnTo>
                <a:lnTo>
                  <a:pt x="608076" y="0"/>
                </a:lnTo>
                <a:lnTo>
                  <a:pt x="616763" y="0"/>
                </a:lnTo>
                <a:lnTo>
                  <a:pt x="625450" y="0"/>
                </a:lnTo>
                <a:lnTo>
                  <a:pt x="634136" y="0"/>
                </a:lnTo>
                <a:lnTo>
                  <a:pt x="642823" y="0"/>
                </a:lnTo>
                <a:lnTo>
                  <a:pt x="651510" y="0"/>
                </a:lnTo>
                <a:lnTo>
                  <a:pt x="660197" y="0"/>
                </a:lnTo>
                <a:lnTo>
                  <a:pt x="668884" y="0"/>
                </a:lnTo>
                <a:lnTo>
                  <a:pt x="677570" y="0"/>
                </a:lnTo>
                <a:lnTo>
                  <a:pt x="686257" y="0"/>
                </a:lnTo>
                <a:lnTo>
                  <a:pt x="694944" y="0"/>
                </a:lnTo>
                <a:lnTo>
                  <a:pt x="703631" y="0"/>
                </a:lnTo>
                <a:lnTo>
                  <a:pt x="712318" y="0"/>
                </a:lnTo>
                <a:lnTo>
                  <a:pt x="721004" y="0"/>
                </a:lnTo>
                <a:lnTo>
                  <a:pt x="729691" y="0"/>
                </a:lnTo>
                <a:lnTo>
                  <a:pt x="738378" y="0"/>
                </a:lnTo>
                <a:lnTo>
                  <a:pt x="747065" y="0"/>
                </a:lnTo>
                <a:lnTo>
                  <a:pt x="755752" y="0"/>
                </a:lnTo>
                <a:lnTo>
                  <a:pt x="764438" y="0"/>
                </a:lnTo>
                <a:lnTo>
                  <a:pt x="773125" y="0"/>
                </a:lnTo>
                <a:lnTo>
                  <a:pt x="781812" y="0"/>
                </a:lnTo>
                <a:lnTo>
                  <a:pt x="790499" y="0"/>
                </a:lnTo>
                <a:lnTo>
                  <a:pt x="799186" y="0"/>
                </a:lnTo>
                <a:lnTo>
                  <a:pt x="807872" y="0"/>
                </a:lnTo>
                <a:lnTo>
                  <a:pt x="816559" y="0"/>
                </a:lnTo>
                <a:lnTo>
                  <a:pt x="825246" y="0"/>
                </a:lnTo>
                <a:lnTo>
                  <a:pt x="833933" y="0"/>
                </a:lnTo>
                <a:lnTo>
                  <a:pt x="842620" y="0"/>
                </a:lnTo>
                <a:lnTo>
                  <a:pt x="851306" y="0"/>
                </a:lnTo>
                <a:lnTo>
                  <a:pt x="859993" y="0"/>
                </a:lnTo>
                <a:lnTo>
                  <a:pt x="868680" y="487680"/>
                </a:lnTo>
                <a:lnTo>
                  <a:pt x="877367" y="487680"/>
                </a:lnTo>
                <a:lnTo>
                  <a:pt x="886054" y="487680"/>
                </a:lnTo>
                <a:lnTo>
                  <a:pt x="894740" y="487680"/>
                </a:lnTo>
                <a:lnTo>
                  <a:pt x="903427" y="487680"/>
                </a:lnTo>
                <a:lnTo>
                  <a:pt x="912114" y="487680"/>
                </a:lnTo>
                <a:lnTo>
                  <a:pt x="920801" y="487680"/>
                </a:lnTo>
                <a:lnTo>
                  <a:pt x="929488" y="487680"/>
                </a:lnTo>
                <a:lnTo>
                  <a:pt x="938174" y="487680"/>
                </a:lnTo>
                <a:lnTo>
                  <a:pt x="946861" y="487680"/>
                </a:lnTo>
                <a:lnTo>
                  <a:pt x="955548" y="487680"/>
                </a:lnTo>
                <a:lnTo>
                  <a:pt x="964235" y="487680"/>
                </a:lnTo>
                <a:lnTo>
                  <a:pt x="972922" y="487680"/>
                </a:lnTo>
                <a:lnTo>
                  <a:pt x="981608" y="487680"/>
                </a:lnTo>
                <a:lnTo>
                  <a:pt x="990295" y="487680"/>
                </a:lnTo>
                <a:lnTo>
                  <a:pt x="998982" y="487680"/>
                </a:lnTo>
                <a:lnTo>
                  <a:pt x="1007669" y="487680"/>
                </a:lnTo>
                <a:lnTo>
                  <a:pt x="1016356" y="487680"/>
                </a:lnTo>
                <a:lnTo>
                  <a:pt x="1025042" y="487680"/>
                </a:lnTo>
                <a:lnTo>
                  <a:pt x="1033729" y="487680"/>
                </a:lnTo>
                <a:lnTo>
                  <a:pt x="1042416" y="487680"/>
                </a:lnTo>
                <a:lnTo>
                  <a:pt x="1051103" y="487680"/>
                </a:lnTo>
                <a:lnTo>
                  <a:pt x="1059790" y="487680"/>
                </a:lnTo>
                <a:lnTo>
                  <a:pt x="1068476" y="487680"/>
                </a:lnTo>
                <a:lnTo>
                  <a:pt x="1077163" y="487680"/>
                </a:lnTo>
                <a:lnTo>
                  <a:pt x="1085850" y="487680"/>
                </a:lnTo>
                <a:lnTo>
                  <a:pt x="1094537" y="487680"/>
                </a:lnTo>
                <a:lnTo>
                  <a:pt x="1103224" y="487680"/>
                </a:lnTo>
                <a:lnTo>
                  <a:pt x="1111910" y="487680"/>
                </a:lnTo>
                <a:lnTo>
                  <a:pt x="1120597" y="487680"/>
                </a:lnTo>
                <a:lnTo>
                  <a:pt x="1129284" y="487680"/>
                </a:lnTo>
                <a:lnTo>
                  <a:pt x="1137971" y="487680"/>
                </a:lnTo>
                <a:lnTo>
                  <a:pt x="1146658" y="487680"/>
                </a:lnTo>
                <a:lnTo>
                  <a:pt x="1155344" y="487680"/>
                </a:lnTo>
                <a:lnTo>
                  <a:pt x="1164031" y="487680"/>
                </a:lnTo>
                <a:lnTo>
                  <a:pt x="1172718" y="487680"/>
                </a:lnTo>
                <a:lnTo>
                  <a:pt x="1181405" y="487680"/>
                </a:lnTo>
                <a:lnTo>
                  <a:pt x="1190092" y="487680"/>
                </a:lnTo>
                <a:lnTo>
                  <a:pt x="1198778" y="487680"/>
                </a:lnTo>
                <a:lnTo>
                  <a:pt x="1207465" y="487680"/>
                </a:lnTo>
                <a:lnTo>
                  <a:pt x="1216152" y="487680"/>
                </a:lnTo>
                <a:lnTo>
                  <a:pt x="1224839" y="487680"/>
                </a:lnTo>
                <a:lnTo>
                  <a:pt x="1233526" y="487680"/>
                </a:lnTo>
                <a:lnTo>
                  <a:pt x="1242212" y="487680"/>
                </a:lnTo>
                <a:lnTo>
                  <a:pt x="1250899" y="487680"/>
                </a:lnTo>
                <a:lnTo>
                  <a:pt x="1259586" y="487680"/>
                </a:lnTo>
                <a:lnTo>
                  <a:pt x="1268273" y="487680"/>
                </a:lnTo>
                <a:lnTo>
                  <a:pt x="1276960" y="487680"/>
                </a:lnTo>
                <a:lnTo>
                  <a:pt x="1285646" y="487680"/>
                </a:lnTo>
                <a:lnTo>
                  <a:pt x="1294333" y="487680"/>
                </a:lnTo>
                <a:lnTo>
                  <a:pt x="1303020" y="487680"/>
                </a:lnTo>
                <a:lnTo>
                  <a:pt x="1311707" y="487680"/>
                </a:lnTo>
                <a:lnTo>
                  <a:pt x="1320394" y="487680"/>
                </a:lnTo>
                <a:lnTo>
                  <a:pt x="1329080" y="487680"/>
                </a:lnTo>
                <a:lnTo>
                  <a:pt x="1337767" y="487680"/>
                </a:lnTo>
                <a:lnTo>
                  <a:pt x="1346454" y="487680"/>
                </a:lnTo>
                <a:lnTo>
                  <a:pt x="1355141" y="487680"/>
                </a:lnTo>
                <a:lnTo>
                  <a:pt x="1363828" y="487680"/>
                </a:lnTo>
                <a:lnTo>
                  <a:pt x="1372514" y="487680"/>
                </a:lnTo>
                <a:lnTo>
                  <a:pt x="1381201" y="487680"/>
                </a:lnTo>
                <a:lnTo>
                  <a:pt x="1389888" y="487680"/>
                </a:lnTo>
                <a:lnTo>
                  <a:pt x="1398575" y="487680"/>
                </a:lnTo>
                <a:lnTo>
                  <a:pt x="1407262" y="487680"/>
                </a:lnTo>
                <a:lnTo>
                  <a:pt x="1415948" y="487680"/>
                </a:lnTo>
                <a:lnTo>
                  <a:pt x="1424635" y="487680"/>
                </a:lnTo>
                <a:lnTo>
                  <a:pt x="1433322" y="487680"/>
                </a:lnTo>
                <a:lnTo>
                  <a:pt x="1442009" y="487680"/>
                </a:lnTo>
                <a:lnTo>
                  <a:pt x="1450696" y="487680"/>
                </a:lnTo>
                <a:lnTo>
                  <a:pt x="1459382" y="487680"/>
                </a:lnTo>
                <a:lnTo>
                  <a:pt x="1468069" y="487680"/>
                </a:lnTo>
                <a:lnTo>
                  <a:pt x="1476756" y="487680"/>
                </a:lnTo>
                <a:lnTo>
                  <a:pt x="1485443" y="487680"/>
                </a:lnTo>
                <a:lnTo>
                  <a:pt x="1494130" y="487680"/>
                </a:lnTo>
                <a:lnTo>
                  <a:pt x="1502816" y="487680"/>
                </a:lnTo>
                <a:lnTo>
                  <a:pt x="1511503" y="487680"/>
                </a:lnTo>
                <a:lnTo>
                  <a:pt x="1520190" y="487680"/>
                </a:lnTo>
                <a:lnTo>
                  <a:pt x="1528877" y="487680"/>
                </a:lnTo>
                <a:lnTo>
                  <a:pt x="1537564" y="487680"/>
                </a:lnTo>
                <a:lnTo>
                  <a:pt x="1546250" y="487680"/>
                </a:lnTo>
                <a:lnTo>
                  <a:pt x="1554937" y="487680"/>
                </a:lnTo>
                <a:lnTo>
                  <a:pt x="1563624" y="487680"/>
                </a:lnTo>
                <a:lnTo>
                  <a:pt x="1572311" y="487680"/>
                </a:lnTo>
                <a:lnTo>
                  <a:pt x="1580998" y="487680"/>
                </a:lnTo>
                <a:lnTo>
                  <a:pt x="1589684" y="487680"/>
                </a:lnTo>
                <a:lnTo>
                  <a:pt x="1598371" y="487680"/>
                </a:lnTo>
                <a:lnTo>
                  <a:pt x="1607058" y="487680"/>
                </a:lnTo>
                <a:lnTo>
                  <a:pt x="1615745" y="487680"/>
                </a:lnTo>
                <a:lnTo>
                  <a:pt x="1624432" y="487680"/>
                </a:lnTo>
                <a:lnTo>
                  <a:pt x="1633118" y="487680"/>
                </a:lnTo>
                <a:lnTo>
                  <a:pt x="1641805" y="487680"/>
                </a:lnTo>
                <a:lnTo>
                  <a:pt x="1650492" y="487680"/>
                </a:lnTo>
                <a:lnTo>
                  <a:pt x="1659179" y="487680"/>
                </a:lnTo>
                <a:lnTo>
                  <a:pt x="1667866" y="487680"/>
                </a:lnTo>
                <a:lnTo>
                  <a:pt x="1676552" y="487680"/>
                </a:lnTo>
                <a:lnTo>
                  <a:pt x="1685239" y="487680"/>
                </a:lnTo>
                <a:lnTo>
                  <a:pt x="1693926" y="487680"/>
                </a:lnTo>
                <a:lnTo>
                  <a:pt x="1702613" y="487680"/>
                </a:lnTo>
                <a:lnTo>
                  <a:pt x="1711300" y="487680"/>
                </a:lnTo>
                <a:lnTo>
                  <a:pt x="1719986" y="487680"/>
                </a:lnTo>
                <a:lnTo>
                  <a:pt x="1728673" y="487680"/>
                </a:lnTo>
                <a:lnTo>
                  <a:pt x="1737360" y="0"/>
                </a:lnTo>
                <a:lnTo>
                  <a:pt x="1746047" y="0"/>
                </a:lnTo>
                <a:lnTo>
                  <a:pt x="1754734" y="0"/>
                </a:lnTo>
                <a:lnTo>
                  <a:pt x="1763420" y="0"/>
                </a:lnTo>
                <a:lnTo>
                  <a:pt x="1772107" y="0"/>
                </a:lnTo>
                <a:lnTo>
                  <a:pt x="1780794" y="0"/>
                </a:lnTo>
                <a:lnTo>
                  <a:pt x="1789481" y="0"/>
                </a:lnTo>
                <a:lnTo>
                  <a:pt x="1798168" y="0"/>
                </a:lnTo>
                <a:lnTo>
                  <a:pt x="1806854" y="0"/>
                </a:lnTo>
                <a:lnTo>
                  <a:pt x="1815541" y="0"/>
                </a:lnTo>
                <a:lnTo>
                  <a:pt x="1824228" y="0"/>
                </a:lnTo>
                <a:lnTo>
                  <a:pt x="1832915" y="0"/>
                </a:lnTo>
                <a:lnTo>
                  <a:pt x="1841602" y="0"/>
                </a:lnTo>
                <a:lnTo>
                  <a:pt x="1850288" y="0"/>
                </a:lnTo>
                <a:lnTo>
                  <a:pt x="1858975" y="0"/>
                </a:lnTo>
                <a:lnTo>
                  <a:pt x="1867662" y="0"/>
                </a:lnTo>
                <a:lnTo>
                  <a:pt x="1876349" y="0"/>
                </a:lnTo>
                <a:lnTo>
                  <a:pt x="1885036" y="0"/>
                </a:lnTo>
                <a:lnTo>
                  <a:pt x="1893722" y="0"/>
                </a:lnTo>
                <a:lnTo>
                  <a:pt x="1902409" y="0"/>
                </a:lnTo>
                <a:lnTo>
                  <a:pt x="1911096" y="0"/>
                </a:lnTo>
                <a:lnTo>
                  <a:pt x="1919783" y="0"/>
                </a:lnTo>
                <a:lnTo>
                  <a:pt x="1928470" y="0"/>
                </a:lnTo>
                <a:lnTo>
                  <a:pt x="1937156" y="0"/>
                </a:lnTo>
                <a:lnTo>
                  <a:pt x="1945843" y="0"/>
                </a:lnTo>
                <a:lnTo>
                  <a:pt x="1954530" y="0"/>
                </a:lnTo>
                <a:lnTo>
                  <a:pt x="1963217" y="0"/>
                </a:lnTo>
                <a:lnTo>
                  <a:pt x="1971904" y="0"/>
                </a:lnTo>
                <a:lnTo>
                  <a:pt x="1980590" y="0"/>
                </a:lnTo>
                <a:lnTo>
                  <a:pt x="1989277" y="0"/>
                </a:lnTo>
                <a:lnTo>
                  <a:pt x="1997964" y="0"/>
                </a:lnTo>
                <a:lnTo>
                  <a:pt x="2006651" y="0"/>
                </a:lnTo>
                <a:lnTo>
                  <a:pt x="2015338" y="0"/>
                </a:lnTo>
                <a:lnTo>
                  <a:pt x="2024024" y="0"/>
                </a:lnTo>
                <a:lnTo>
                  <a:pt x="2032711" y="0"/>
                </a:lnTo>
                <a:lnTo>
                  <a:pt x="2041398" y="0"/>
                </a:lnTo>
                <a:lnTo>
                  <a:pt x="2050085" y="0"/>
                </a:lnTo>
                <a:lnTo>
                  <a:pt x="2058772" y="0"/>
                </a:lnTo>
                <a:lnTo>
                  <a:pt x="2067458" y="0"/>
                </a:lnTo>
                <a:lnTo>
                  <a:pt x="2076145" y="0"/>
                </a:lnTo>
                <a:lnTo>
                  <a:pt x="2084832" y="0"/>
                </a:lnTo>
                <a:lnTo>
                  <a:pt x="2093519" y="0"/>
                </a:lnTo>
                <a:lnTo>
                  <a:pt x="2102206" y="0"/>
                </a:lnTo>
                <a:lnTo>
                  <a:pt x="2110892" y="0"/>
                </a:lnTo>
                <a:lnTo>
                  <a:pt x="2119579" y="0"/>
                </a:lnTo>
                <a:lnTo>
                  <a:pt x="2128266" y="0"/>
                </a:lnTo>
                <a:lnTo>
                  <a:pt x="2136953" y="0"/>
                </a:lnTo>
                <a:lnTo>
                  <a:pt x="2145640" y="0"/>
                </a:lnTo>
                <a:lnTo>
                  <a:pt x="2154326" y="0"/>
                </a:lnTo>
                <a:lnTo>
                  <a:pt x="2163013" y="0"/>
                </a:lnTo>
                <a:lnTo>
                  <a:pt x="2171700" y="0"/>
                </a:lnTo>
                <a:lnTo>
                  <a:pt x="2180387" y="0"/>
                </a:lnTo>
                <a:lnTo>
                  <a:pt x="2189074" y="0"/>
                </a:lnTo>
                <a:lnTo>
                  <a:pt x="2197760" y="0"/>
                </a:lnTo>
                <a:lnTo>
                  <a:pt x="2206447" y="0"/>
                </a:lnTo>
                <a:lnTo>
                  <a:pt x="2215134" y="0"/>
                </a:lnTo>
                <a:lnTo>
                  <a:pt x="2223821" y="0"/>
                </a:lnTo>
                <a:lnTo>
                  <a:pt x="2232508" y="0"/>
                </a:lnTo>
                <a:lnTo>
                  <a:pt x="2241194" y="0"/>
                </a:lnTo>
                <a:lnTo>
                  <a:pt x="2249881" y="0"/>
                </a:lnTo>
                <a:lnTo>
                  <a:pt x="2258568" y="0"/>
                </a:lnTo>
                <a:lnTo>
                  <a:pt x="2267255" y="0"/>
                </a:lnTo>
                <a:lnTo>
                  <a:pt x="2275942" y="0"/>
                </a:lnTo>
                <a:lnTo>
                  <a:pt x="2284628" y="0"/>
                </a:lnTo>
                <a:lnTo>
                  <a:pt x="2293315" y="0"/>
                </a:lnTo>
                <a:lnTo>
                  <a:pt x="2302002" y="0"/>
                </a:lnTo>
                <a:lnTo>
                  <a:pt x="2310689" y="0"/>
                </a:lnTo>
                <a:lnTo>
                  <a:pt x="2319376" y="0"/>
                </a:lnTo>
                <a:lnTo>
                  <a:pt x="2328062" y="0"/>
                </a:lnTo>
                <a:lnTo>
                  <a:pt x="2336749" y="0"/>
                </a:lnTo>
                <a:lnTo>
                  <a:pt x="2345436" y="0"/>
                </a:lnTo>
                <a:lnTo>
                  <a:pt x="2354123" y="0"/>
                </a:lnTo>
                <a:lnTo>
                  <a:pt x="2362810" y="0"/>
                </a:lnTo>
                <a:lnTo>
                  <a:pt x="2371496" y="0"/>
                </a:lnTo>
                <a:lnTo>
                  <a:pt x="2380183" y="0"/>
                </a:lnTo>
                <a:lnTo>
                  <a:pt x="2388870" y="0"/>
                </a:lnTo>
                <a:lnTo>
                  <a:pt x="2397557" y="0"/>
                </a:lnTo>
                <a:lnTo>
                  <a:pt x="2406244" y="0"/>
                </a:lnTo>
                <a:lnTo>
                  <a:pt x="2414930" y="0"/>
                </a:lnTo>
                <a:lnTo>
                  <a:pt x="2423617" y="0"/>
                </a:lnTo>
                <a:lnTo>
                  <a:pt x="2432304" y="0"/>
                </a:lnTo>
                <a:lnTo>
                  <a:pt x="2440991" y="0"/>
                </a:lnTo>
                <a:lnTo>
                  <a:pt x="2449678" y="0"/>
                </a:lnTo>
                <a:lnTo>
                  <a:pt x="2458364" y="0"/>
                </a:lnTo>
                <a:lnTo>
                  <a:pt x="2467051" y="0"/>
                </a:lnTo>
                <a:lnTo>
                  <a:pt x="2475738" y="0"/>
                </a:lnTo>
                <a:lnTo>
                  <a:pt x="2484425" y="0"/>
                </a:lnTo>
                <a:lnTo>
                  <a:pt x="2493112" y="0"/>
                </a:lnTo>
                <a:lnTo>
                  <a:pt x="2501798" y="0"/>
                </a:lnTo>
                <a:lnTo>
                  <a:pt x="2510485" y="0"/>
                </a:lnTo>
                <a:lnTo>
                  <a:pt x="2519172" y="0"/>
                </a:lnTo>
                <a:lnTo>
                  <a:pt x="2527859" y="0"/>
                </a:lnTo>
                <a:lnTo>
                  <a:pt x="2536546" y="0"/>
                </a:lnTo>
                <a:lnTo>
                  <a:pt x="2545232" y="0"/>
                </a:lnTo>
                <a:lnTo>
                  <a:pt x="2553919" y="0"/>
                </a:lnTo>
                <a:lnTo>
                  <a:pt x="2562606" y="0"/>
                </a:lnTo>
                <a:lnTo>
                  <a:pt x="2571293" y="0"/>
                </a:lnTo>
                <a:lnTo>
                  <a:pt x="2579980" y="0"/>
                </a:lnTo>
                <a:lnTo>
                  <a:pt x="2588666" y="0"/>
                </a:lnTo>
                <a:lnTo>
                  <a:pt x="2597353" y="0"/>
                </a:lnTo>
                <a:lnTo>
                  <a:pt x="2606040" y="487680"/>
                </a:lnTo>
                <a:lnTo>
                  <a:pt x="2614727" y="487680"/>
                </a:lnTo>
                <a:lnTo>
                  <a:pt x="2623414" y="487680"/>
                </a:lnTo>
                <a:lnTo>
                  <a:pt x="2632100" y="487680"/>
                </a:lnTo>
                <a:lnTo>
                  <a:pt x="2640787" y="487680"/>
                </a:lnTo>
                <a:lnTo>
                  <a:pt x="2649474" y="487680"/>
                </a:lnTo>
                <a:lnTo>
                  <a:pt x="2658161" y="487680"/>
                </a:lnTo>
                <a:lnTo>
                  <a:pt x="2666848" y="487680"/>
                </a:lnTo>
                <a:lnTo>
                  <a:pt x="2675534" y="487680"/>
                </a:lnTo>
                <a:lnTo>
                  <a:pt x="2684221" y="487680"/>
                </a:lnTo>
                <a:lnTo>
                  <a:pt x="2692908" y="487680"/>
                </a:lnTo>
                <a:lnTo>
                  <a:pt x="2701595" y="487680"/>
                </a:lnTo>
                <a:lnTo>
                  <a:pt x="2710282" y="487680"/>
                </a:lnTo>
                <a:lnTo>
                  <a:pt x="2718968" y="487680"/>
                </a:lnTo>
                <a:lnTo>
                  <a:pt x="2727655" y="487680"/>
                </a:lnTo>
                <a:lnTo>
                  <a:pt x="2736342" y="487680"/>
                </a:lnTo>
                <a:lnTo>
                  <a:pt x="2745029" y="487680"/>
                </a:lnTo>
                <a:lnTo>
                  <a:pt x="2753716" y="487680"/>
                </a:lnTo>
                <a:lnTo>
                  <a:pt x="2762402" y="487680"/>
                </a:lnTo>
                <a:lnTo>
                  <a:pt x="2771089" y="487680"/>
                </a:lnTo>
                <a:lnTo>
                  <a:pt x="2779776" y="487680"/>
                </a:lnTo>
                <a:lnTo>
                  <a:pt x="2788463" y="487680"/>
                </a:lnTo>
                <a:lnTo>
                  <a:pt x="2797150" y="487680"/>
                </a:lnTo>
                <a:lnTo>
                  <a:pt x="2805836" y="487680"/>
                </a:lnTo>
                <a:lnTo>
                  <a:pt x="2814523" y="487680"/>
                </a:lnTo>
                <a:lnTo>
                  <a:pt x="2823210" y="487680"/>
                </a:lnTo>
                <a:lnTo>
                  <a:pt x="2831897" y="487680"/>
                </a:lnTo>
                <a:lnTo>
                  <a:pt x="2840584" y="487680"/>
                </a:lnTo>
                <a:lnTo>
                  <a:pt x="2849270" y="487680"/>
                </a:lnTo>
                <a:lnTo>
                  <a:pt x="2857957" y="487680"/>
                </a:lnTo>
                <a:lnTo>
                  <a:pt x="2866644" y="487680"/>
                </a:lnTo>
                <a:lnTo>
                  <a:pt x="2875331" y="487680"/>
                </a:lnTo>
                <a:lnTo>
                  <a:pt x="2884018" y="487680"/>
                </a:lnTo>
                <a:lnTo>
                  <a:pt x="2892704" y="487680"/>
                </a:lnTo>
                <a:lnTo>
                  <a:pt x="2901391" y="487680"/>
                </a:lnTo>
                <a:lnTo>
                  <a:pt x="2910078" y="487680"/>
                </a:lnTo>
                <a:lnTo>
                  <a:pt x="2918765" y="487680"/>
                </a:lnTo>
                <a:lnTo>
                  <a:pt x="2927452" y="487680"/>
                </a:lnTo>
                <a:lnTo>
                  <a:pt x="2936138" y="487680"/>
                </a:lnTo>
                <a:lnTo>
                  <a:pt x="2944825" y="487680"/>
                </a:lnTo>
                <a:lnTo>
                  <a:pt x="2953512" y="487680"/>
                </a:lnTo>
                <a:lnTo>
                  <a:pt x="2962199" y="487680"/>
                </a:lnTo>
                <a:lnTo>
                  <a:pt x="2970886" y="487680"/>
                </a:lnTo>
                <a:lnTo>
                  <a:pt x="2979572" y="487680"/>
                </a:lnTo>
                <a:lnTo>
                  <a:pt x="2988259" y="487680"/>
                </a:lnTo>
                <a:lnTo>
                  <a:pt x="2996946" y="487680"/>
                </a:lnTo>
                <a:lnTo>
                  <a:pt x="3005633" y="487680"/>
                </a:lnTo>
                <a:lnTo>
                  <a:pt x="3014320" y="487680"/>
                </a:lnTo>
                <a:lnTo>
                  <a:pt x="3023006" y="487680"/>
                </a:lnTo>
                <a:lnTo>
                  <a:pt x="3031693" y="487680"/>
                </a:lnTo>
                <a:lnTo>
                  <a:pt x="3040380" y="487680"/>
                </a:lnTo>
                <a:lnTo>
                  <a:pt x="3049067" y="487680"/>
                </a:lnTo>
                <a:lnTo>
                  <a:pt x="3057754" y="487680"/>
                </a:lnTo>
                <a:lnTo>
                  <a:pt x="3066440" y="487680"/>
                </a:lnTo>
                <a:lnTo>
                  <a:pt x="3075127" y="487680"/>
                </a:lnTo>
                <a:lnTo>
                  <a:pt x="3083814" y="487680"/>
                </a:lnTo>
                <a:lnTo>
                  <a:pt x="3092501" y="487680"/>
                </a:lnTo>
                <a:lnTo>
                  <a:pt x="3101188" y="487680"/>
                </a:lnTo>
                <a:lnTo>
                  <a:pt x="3109874" y="487680"/>
                </a:lnTo>
                <a:lnTo>
                  <a:pt x="3118561" y="487680"/>
                </a:lnTo>
                <a:lnTo>
                  <a:pt x="3127248" y="487680"/>
                </a:lnTo>
                <a:lnTo>
                  <a:pt x="3135935" y="487680"/>
                </a:lnTo>
                <a:lnTo>
                  <a:pt x="3144622" y="487680"/>
                </a:lnTo>
                <a:lnTo>
                  <a:pt x="3153308" y="487680"/>
                </a:lnTo>
                <a:lnTo>
                  <a:pt x="3161995" y="487680"/>
                </a:lnTo>
                <a:lnTo>
                  <a:pt x="3170682" y="487680"/>
                </a:lnTo>
                <a:lnTo>
                  <a:pt x="3179369" y="487680"/>
                </a:lnTo>
                <a:lnTo>
                  <a:pt x="3188056" y="487680"/>
                </a:lnTo>
                <a:lnTo>
                  <a:pt x="3196742" y="487680"/>
                </a:lnTo>
                <a:lnTo>
                  <a:pt x="3205429" y="487680"/>
                </a:lnTo>
                <a:lnTo>
                  <a:pt x="3214116" y="487680"/>
                </a:lnTo>
                <a:lnTo>
                  <a:pt x="3222803" y="487680"/>
                </a:lnTo>
                <a:lnTo>
                  <a:pt x="3231490" y="487680"/>
                </a:lnTo>
                <a:lnTo>
                  <a:pt x="3240176" y="487680"/>
                </a:lnTo>
                <a:lnTo>
                  <a:pt x="3248863" y="487680"/>
                </a:lnTo>
                <a:lnTo>
                  <a:pt x="3257550" y="487680"/>
                </a:lnTo>
                <a:lnTo>
                  <a:pt x="3266237" y="487680"/>
                </a:lnTo>
                <a:lnTo>
                  <a:pt x="3274924" y="487680"/>
                </a:lnTo>
                <a:lnTo>
                  <a:pt x="3283610" y="487680"/>
                </a:lnTo>
                <a:lnTo>
                  <a:pt x="3292297" y="487680"/>
                </a:lnTo>
                <a:lnTo>
                  <a:pt x="3300984" y="487680"/>
                </a:lnTo>
                <a:lnTo>
                  <a:pt x="3309671" y="487680"/>
                </a:lnTo>
                <a:lnTo>
                  <a:pt x="3318358" y="487680"/>
                </a:lnTo>
                <a:lnTo>
                  <a:pt x="3327044" y="487680"/>
                </a:lnTo>
                <a:lnTo>
                  <a:pt x="3335731" y="487680"/>
                </a:lnTo>
                <a:lnTo>
                  <a:pt x="3344418" y="487680"/>
                </a:lnTo>
                <a:lnTo>
                  <a:pt x="3353105" y="487680"/>
                </a:lnTo>
                <a:lnTo>
                  <a:pt x="3361792" y="487680"/>
                </a:lnTo>
                <a:lnTo>
                  <a:pt x="3370478" y="487680"/>
                </a:lnTo>
                <a:lnTo>
                  <a:pt x="3379165" y="487680"/>
                </a:lnTo>
                <a:lnTo>
                  <a:pt x="3387852" y="487680"/>
                </a:lnTo>
                <a:lnTo>
                  <a:pt x="3396539" y="487680"/>
                </a:lnTo>
                <a:lnTo>
                  <a:pt x="3405226" y="487680"/>
                </a:lnTo>
                <a:lnTo>
                  <a:pt x="3413912" y="487680"/>
                </a:lnTo>
                <a:lnTo>
                  <a:pt x="3422599" y="487680"/>
                </a:lnTo>
                <a:lnTo>
                  <a:pt x="3431286" y="487680"/>
                </a:lnTo>
                <a:lnTo>
                  <a:pt x="3439973" y="487680"/>
                </a:lnTo>
                <a:lnTo>
                  <a:pt x="3448660" y="487680"/>
                </a:lnTo>
                <a:lnTo>
                  <a:pt x="3457346" y="487680"/>
                </a:lnTo>
                <a:lnTo>
                  <a:pt x="3466033" y="487680"/>
                </a:lnTo>
                <a:lnTo>
                  <a:pt x="3474720" y="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63440" y="1828800"/>
            <a:ext cx="4023360" cy="1737360"/>
          </a:xfrm>
          <a:prstGeom prst="roundRect">
            <a:avLst>
              <a:gd name="adj" fmla="val 368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846320" y="196596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Үшбұрышты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42316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Генераторлар, ШИМ модуляторлары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892040" y="324612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 flipV="1">
            <a:off x="4892040" y="2807208"/>
            <a:ext cx="0" cy="8046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892040" y="3002280"/>
            <a:ext cx="3474720" cy="487680"/>
          </a:xfrm>
          <a:custGeom>
            <a:avLst/>
            <a:gdLst/>
            <a:ahLst/>
            <a:cxnLst/>
            <a:rect l="l" t="t" r="r" b="b"/>
            <a:pathLst>
              <a:path w="3474720" h="487680">
                <a:moveTo>
                  <a:pt x="0" y="487680"/>
                </a:moveTo>
                <a:lnTo>
                  <a:pt x="17374" y="477926"/>
                </a:lnTo>
                <a:lnTo>
                  <a:pt x="34747" y="468173"/>
                </a:lnTo>
                <a:lnTo>
                  <a:pt x="52121" y="458419"/>
                </a:lnTo>
                <a:lnTo>
                  <a:pt x="69494" y="448666"/>
                </a:lnTo>
                <a:lnTo>
                  <a:pt x="86868" y="438912"/>
                </a:lnTo>
                <a:lnTo>
                  <a:pt x="104242" y="429158"/>
                </a:lnTo>
                <a:lnTo>
                  <a:pt x="121615" y="419405"/>
                </a:lnTo>
                <a:lnTo>
                  <a:pt x="138989" y="409651"/>
                </a:lnTo>
                <a:lnTo>
                  <a:pt x="156362" y="399898"/>
                </a:lnTo>
                <a:lnTo>
                  <a:pt x="173736" y="390144"/>
                </a:lnTo>
                <a:lnTo>
                  <a:pt x="191110" y="380390"/>
                </a:lnTo>
                <a:lnTo>
                  <a:pt x="208483" y="370637"/>
                </a:lnTo>
                <a:lnTo>
                  <a:pt x="225857" y="360883"/>
                </a:lnTo>
                <a:lnTo>
                  <a:pt x="243230" y="351130"/>
                </a:lnTo>
                <a:lnTo>
                  <a:pt x="260604" y="341376"/>
                </a:lnTo>
                <a:lnTo>
                  <a:pt x="277978" y="331622"/>
                </a:lnTo>
                <a:lnTo>
                  <a:pt x="295351" y="321869"/>
                </a:lnTo>
                <a:lnTo>
                  <a:pt x="312725" y="312115"/>
                </a:lnTo>
                <a:lnTo>
                  <a:pt x="330098" y="302362"/>
                </a:lnTo>
                <a:lnTo>
                  <a:pt x="347472" y="292608"/>
                </a:lnTo>
                <a:lnTo>
                  <a:pt x="364846" y="282854"/>
                </a:lnTo>
                <a:lnTo>
                  <a:pt x="382219" y="273101"/>
                </a:lnTo>
                <a:lnTo>
                  <a:pt x="399593" y="263347"/>
                </a:lnTo>
                <a:lnTo>
                  <a:pt x="416966" y="253594"/>
                </a:lnTo>
                <a:lnTo>
                  <a:pt x="434340" y="243840"/>
                </a:lnTo>
                <a:lnTo>
                  <a:pt x="451714" y="234086"/>
                </a:lnTo>
                <a:lnTo>
                  <a:pt x="469087" y="224333"/>
                </a:lnTo>
                <a:lnTo>
                  <a:pt x="486461" y="214579"/>
                </a:lnTo>
                <a:lnTo>
                  <a:pt x="503834" y="204826"/>
                </a:lnTo>
                <a:lnTo>
                  <a:pt x="521208" y="195072"/>
                </a:lnTo>
                <a:lnTo>
                  <a:pt x="538582" y="185318"/>
                </a:lnTo>
                <a:lnTo>
                  <a:pt x="555955" y="175565"/>
                </a:lnTo>
                <a:lnTo>
                  <a:pt x="573329" y="165811"/>
                </a:lnTo>
                <a:lnTo>
                  <a:pt x="590702" y="156058"/>
                </a:lnTo>
                <a:lnTo>
                  <a:pt x="608076" y="146304"/>
                </a:lnTo>
                <a:lnTo>
                  <a:pt x="625450" y="136550"/>
                </a:lnTo>
                <a:lnTo>
                  <a:pt x="642823" y="126797"/>
                </a:lnTo>
                <a:lnTo>
                  <a:pt x="660197" y="117043"/>
                </a:lnTo>
                <a:lnTo>
                  <a:pt x="677570" y="107290"/>
                </a:lnTo>
                <a:lnTo>
                  <a:pt x="694944" y="97536"/>
                </a:lnTo>
                <a:lnTo>
                  <a:pt x="712318" y="87782"/>
                </a:lnTo>
                <a:lnTo>
                  <a:pt x="729691" y="78029"/>
                </a:lnTo>
                <a:lnTo>
                  <a:pt x="747065" y="68275"/>
                </a:lnTo>
                <a:lnTo>
                  <a:pt x="764438" y="58522"/>
                </a:lnTo>
                <a:lnTo>
                  <a:pt x="781812" y="48768"/>
                </a:lnTo>
                <a:lnTo>
                  <a:pt x="799186" y="39014"/>
                </a:lnTo>
                <a:lnTo>
                  <a:pt x="816559" y="29261"/>
                </a:lnTo>
                <a:lnTo>
                  <a:pt x="833933" y="19507"/>
                </a:lnTo>
                <a:lnTo>
                  <a:pt x="851306" y="9754"/>
                </a:lnTo>
                <a:lnTo>
                  <a:pt x="868680" y="0"/>
                </a:lnTo>
                <a:lnTo>
                  <a:pt x="886054" y="9754"/>
                </a:lnTo>
                <a:lnTo>
                  <a:pt x="903427" y="19507"/>
                </a:lnTo>
                <a:lnTo>
                  <a:pt x="920801" y="29261"/>
                </a:lnTo>
                <a:lnTo>
                  <a:pt x="938174" y="39014"/>
                </a:lnTo>
                <a:lnTo>
                  <a:pt x="955548" y="48768"/>
                </a:lnTo>
                <a:lnTo>
                  <a:pt x="972922" y="58522"/>
                </a:lnTo>
                <a:lnTo>
                  <a:pt x="990295" y="68275"/>
                </a:lnTo>
                <a:lnTo>
                  <a:pt x="1007669" y="78029"/>
                </a:lnTo>
                <a:lnTo>
                  <a:pt x="1025042" y="87782"/>
                </a:lnTo>
                <a:lnTo>
                  <a:pt x="1042416" y="97536"/>
                </a:lnTo>
                <a:lnTo>
                  <a:pt x="1059790" y="107290"/>
                </a:lnTo>
                <a:lnTo>
                  <a:pt x="1077163" y="117043"/>
                </a:lnTo>
                <a:lnTo>
                  <a:pt x="1094537" y="126797"/>
                </a:lnTo>
                <a:lnTo>
                  <a:pt x="1111910" y="136550"/>
                </a:lnTo>
                <a:lnTo>
                  <a:pt x="1129284" y="146304"/>
                </a:lnTo>
                <a:lnTo>
                  <a:pt x="1146658" y="156058"/>
                </a:lnTo>
                <a:lnTo>
                  <a:pt x="1164031" y="165811"/>
                </a:lnTo>
                <a:lnTo>
                  <a:pt x="1181405" y="175565"/>
                </a:lnTo>
                <a:lnTo>
                  <a:pt x="1198778" y="185318"/>
                </a:lnTo>
                <a:lnTo>
                  <a:pt x="1216152" y="195072"/>
                </a:lnTo>
                <a:lnTo>
                  <a:pt x="1233526" y="204826"/>
                </a:lnTo>
                <a:lnTo>
                  <a:pt x="1250899" y="214579"/>
                </a:lnTo>
                <a:lnTo>
                  <a:pt x="1268273" y="224333"/>
                </a:lnTo>
                <a:lnTo>
                  <a:pt x="1285646" y="234086"/>
                </a:lnTo>
                <a:lnTo>
                  <a:pt x="1303020" y="243840"/>
                </a:lnTo>
                <a:lnTo>
                  <a:pt x="1320394" y="253594"/>
                </a:lnTo>
                <a:lnTo>
                  <a:pt x="1337767" y="263347"/>
                </a:lnTo>
                <a:lnTo>
                  <a:pt x="1355141" y="273101"/>
                </a:lnTo>
                <a:lnTo>
                  <a:pt x="1372514" y="282854"/>
                </a:lnTo>
                <a:lnTo>
                  <a:pt x="1389888" y="292608"/>
                </a:lnTo>
                <a:lnTo>
                  <a:pt x="1407262" y="302362"/>
                </a:lnTo>
                <a:lnTo>
                  <a:pt x="1424635" y="312115"/>
                </a:lnTo>
                <a:lnTo>
                  <a:pt x="1442009" y="321869"/>
                </a:lnTo>
                <a:lnTo>
                  <a:pt x="1459382" y="331622"/>
                </a:lnTo>
                <a:lnTo>
                  <a:pt x="1476756" y="341376"/>
                </a:lnTo>
                <a:lnTo>
                  <a:pt x="1494130" y="351130"/>
                </a:lnTo>
                <a:lnTo>
                  <a:pt x="1511503" y="360883"/>
                </a:lnTo>
                <a:lnTo>
                  <a:pt x="1528877" y="370637"/>
                </a:lnTo>
                <a:lnTo>
                  <a:pt x="1546250" y="380390"/>
                </a:lnTo>
                <a:lnTo>
                  <a:pt x="1563624" y="390144"/>
                </a:lnTo>
                <a:lnTo>
                  <a:pt x="1580998" y="399898"/>
                </a:lnTo>
                <a:lnTo>
                  <a:pt x="1598371" y="409651"/>
                </a:lnTo>
                <a:lnTo>
                  <a:pt x="1615745" y="419405"/>
                </a:lnTo>
                <a:lnTo>
                  <a:pt x="1633118" y="429158"/>
                </a:lnTo>
                <a:lnTo>
                  <a:pt x="1650492" y="438912"/>
                </a:lnTo>
                <a:lnTo>
                  <a:pt x="1667866" y="448666"/>
                </a:lnTo>
                <a:lnTo>
                  <a:pt x="1685239" y="458419"/>
                </a:lnTo>
                <a:lnTo>
                  <a:pt x="1702613" y="468173"/>
                </a:lnTo>
                <a:lnTo>
                  <a:pt x="1719986" y="477926"/>
                </a:lnTo>
                <a:lnTo>
                  <a:pt x="1737360" y="487680"/>
                </a:lnTo>
                <a:lnTo>
                  <a:pt x="1754734" y="477926"/>
                </a:lnTo>
                <a:lnTo>
                  <a:pt x="1772107" y="468173"/>
                </a:lnTo>
                <a:lnTo>
                  <a:pt x="1789481" y="458419"/>
                </a:lnTo>
                <a:lnTo>
                  <a:pt x="1806854" y="448666"/>
                </a:lnTo>
                <a:lnTo>
                  <a:pt x="1824228" y="438912"/>
                </a:lnTo>
                <a:lnTo>
                  <a:pt x="1841602" y="429158"/>
                </a:lnTo>
                <a:lnTo>
                  <a:pt x="1858975" y="419405"/>
                </a:lnTo>
                <a:lnTo>
                  <a:pt x="1876349" y="409651"/>
                </a:lnTo>
                <a:lnTo>
                  <a:pt x="1893722" y="399898"/>
                </a:lnTo>
                <a:lnTo>
                  <a:pt x="1911096" y="390144"/>
                </a:lnTo>
                <a:lnTo>
                  <a:pt x="1928470" y="380390"/>
                </a:lnTo>
                <a:lnTo>
                  <a:pt x="1945843" y="370637"/>
                </a:lnTo>
                <a:lnTo>
                  <a:pt x="1963217" y="360883"/>
                </a:lnTo>
                <a:lnTo>
                  <a:pt x="1980590" y="351130"/>
                </a:lnTo>
                <a:lnTo>
                  <a:pt x="1997964" y="341376"/>
                </a:lnTo>
                <a:lnTo>
                  <a:pt x="2015338" y="331622"/>
                </a:lnTo>
                <a:lnTo>
                  <a:pt x="2032711" y="321869"/>
                </a:lnTo>
                <a:lnTo>
                  <a:pt x="2050085" y="312115"/>
                </a:lnTo>
                <a:lnTo>
                  <a:pt x="2067458" y="302362"/>
                </a:lnTo>
                <a:lnTo>
                  <a:pt x="2084832" y="292608"/>
                </a:lnTo>
                <a:lnTo>
                  <a:pt x="2102206" y="282854"/>
                </a:lnTo>
                <a:lnTo>
                  <a:pt x="2119579" y="273101"/>
                </a:lnTo>
                <a:lnTo>
                  <a:pt x="2136953" y="263347"/>
                </a:lnTo>
                <a:lnTo>
                  <a:pt x="2154326" y="253594"/>
                </a:lnTo>
                <a:lnTo>
                  <a:pt x="2171700" y="243840"/>
                </a:lnTo>
                <a:lnTo>
                  <a:pt x="2189074" y="234086"/>
                </a:lnTo>
                <a:lnTo>
                  <a:pt x="2206447" y="224333"/>
                </a:lnTo>
                <a:lnTo>
                  <a:pt x="2223821" y="214579"/>
                </a:lnTo>
                <a:lnTo>
                  <a:pt x="2241194" y="204826"/>
                </a:lnTo>
                <a:lnTo>
                  <a:pt x="2258568" y="195072"/>
                </a:lnTo>
                <a:lnTo>
                  <a:pt x="2275942" y="185318"/>
                </a:lnTo>
                <a:lnTo>
                  <a:pt x="2293315" y="175565"/>
                </a:lnTo>
                <a:lnTo>
                  <a:pt x="2310689" y="165811"/>
                </a:lnTo>
                <a:lnTo>
                  <a:pt x="2328062" y="156058"/>
                </a:lnTo>
                <a:lnTo>
                  <a:pt x="2345436" y="146304"/>
                </a:lnTo>
                <a:lnTo>
                  <a:pt x="2362810" y="136550"/>
                </a:lnTo>
                <a:lnTo>
                  <a:pt x="2380183" y="126797"/>
                </a:lnTo>
                <a:lnTo>
                  <a:pt x="2397557" y="117043"/>
                </a:lnTo>
                <a:lnTo>
                  <a:pt x="2414930" y="107290"/>
                </a:lnTo>
                <a:lnTo>
                  <a:pt x="2432304" y="97536"/>
                </a:lnTo>
                <a:lnTo>
                  <a:pt x="2449678" y="87782"/>
                </a:lnTo>
                <a:lnTo>
                  <a:pt x="2467051" y="78029"/>
                </a:lnTo>
                <a:lnTo>
                  <a:pt x="2484425" y="68275"/>
                </a:lnTo>
                <a:lnTo>
                  <a:pt x="2501798" y="58522"/>
                </a:lnTo>
                <a:lnTo>
                  <a:pt x="2519172" y="48768"/>
                </a:lnTo>
                <a:lnTo>
                  <a:pt x="2536546" y="39014"/>
                </a:lnTo>
                <a:lnTo>
                  <a:pt x="2553919" y="29261"/>
                </a:lnTo>
                <a:lnTo>
                  <a:pt x="2571293" y="19507"/>
                </a:lnTo>
                <a:lnTo>
                  <a:pt x="2588666" y="9754"/>
                </a:lnTo>
                <a:lnTo>
                  <a:pt x="2606040" y="0"/>
                </a:lnTo>
                <a:lnTo>
                  <a:pt x="2623414" y="9754"/>
                </a:lnTo>
                <a:lnTo>
                  <a:pt x="2640787" y="19507"/>
                </a:lnTo>
                <a:lnTo>
                  <a:pt x="2658161" y="29261"/>
                </a:lnTo>
                <a:lnTo>
                  <a:pt x="2675534" y="39014"/>
                </a:lnTo>
                <a:lnTo>
                  <a:pt x="2692908" y="48768"/>
                </a:lnTo>
                <a:lnTo>
                  <a:pt x="2710282" y="58522"/>
                </a:lnTo>
                <a:lnTo>
                  <a:pt x="2727655" y="68275"/>
                </a:lnTo>
                <a:lnTo>
                  <a:pt x="2745029" y="78029"/>
                </a:lnTo>
                <a:lnTo>
                  <a:pt x="2762402" y="87782"/>
                </a:lnTo>
                <a:lnTo>
                  <a:pt x="2779776" y="97536"/>
                </a:lnTo>
                <a:lnTo>
                  <a:pt x="2797150" y="107290"/>
                </a:lnTo>
                <a:lnTo>
                  <a:pt x="2814523" y="117043"/>
                </a:lnTo>
                <a:lnTo>
                  <a:pt x="2831897" y="126797"/>
                </a:lnTo>
                <a:lnTo>
                  <a:pt x="2849270" y="136550"/>
                </a:lnTo>
                <a:lnTo>
                  <a:pt x="2866644" y="146304"/>
                </a:lnTo>
                <a:lnTo>
                  <a:pt x="2884018" y="156058"/>
                </a:lnTo>
                <a:lnTo>
                  <a:pt x="2901391" y="165811"/>
                </a:lnTo>
                <a:lnTo>
                  <a:pt x="2918765" y="175565"/>
                </a:lnTo>
                <a:lnTo>
                  <a:pt x="2936138" y="185318"/>
                </a:lnTo>
                <a:lnTo>
                  <a:pt x="2953512" y="195072"/>
                </a:lnTo>
                <a:lnTo>
                  <a:pt x="2970886" y="204826"/>
                </a:lnTo>
                <a:lnTo>
                  <a:pt x="2988259" y="214579"/>
                </a:lnTo>
                <a:lnTo>
                  <a:pt x="3005633" y="224333"/>
                </a:lnTo>
                <a:lnTo>
                  <a:pt x="3023006" y="234086"/>
                </a:lnTo>
                <a:lnTo>
                  <a:pt x="3040380" y="243840"/>
                </a:lnTo>
                <a:lnTo>
                  <a:pt x="3057754" y="253594"/>
                </a:lnTo>
                <a:lnTo>
                  <a:pt x="3075127" y="263347"/>
                </a:lnTo>
                <a:lnTo>
                  <a:pt x="3092501" y="273101"/>
                </a:lnTo>
                <a:lnTo>
                  <a:pt x="3109874" y="282854"/>
                </a:lnTo>
                <a:lnTo>
                  <a:pt x="3127248" y="292608"/>
                </a:lnTo>
                <a:lnTo>
                  <a:pt x="3144622" y="302362"/>
                </a:lnTo>
                <a:lnTo>
                  <a:pt x="3161995" y="312115"/>
                </a:lnTo>
                <a:lnTo>
                  <a:pt x="3179369" y="321869"/>
                </a:lnTo>
                <a:lnTo>
                  <a:pt x="3196742" y="331622"/>
                </a:lnTo>
                <a:lnTo>
                  <a:pt x="3214116" y="341376"/>
                </a:lnTo>
                <a:lnTo>
                  <a:pt x="3231490" y="351130"/>
                </a:lnTo>
                <a:lnTo>
                  <a:pt x="3248863" y="360883"/>
                </a:lnTo>
                <a:lnTo>
                  <a:pt x="3266237" y="370637"/>
                </a:lnTo>
                <a:lnTo>
                  <a:pt x="3283610" y="380390"/>
                </a:lnTo>
                <a:lnTo>
                  <a:pt x="3300984" y="390144"/>
                </a:lnTo>
                <a:lnTo>
                  <a:pt x="3318358" y="399898"/>
                </a:lnTo>
                <a:lnTo>
                  <a:pt x="3335731" y="409651"/>
                </a:lnTo>
                <a:lnTo>
                  <a:pt x="3353105" y="419405"/>
                </a:lnTo>
                <a:lnTo>
                  <a:pt x="3370478" y="429158"/>
                </a:lnTo>
                <a:lnTo>
                  <a:pt x="3387852" y="438912"/>
                </a:lnTo>
                <a:lnTo>
                  <a:pt x="3405226" y="448666"/>
                </a:lnTo>
                <a:lnTo>
                  <a:pt x="3422599" y="458419"/>
                </a:lnTo>
                <a:lnTo>
                  <a:pt x="3439973" y="468173"/>
                </a:lnTo>
                <a:lnTo>
                  <a:pt x="3457346" y="477926"/>
                </a:lnTo>
                <a:lnTo>
                  <a:pt x="3474720" y="487680"/>
                </a:lnTo>
              </a:path>
            </a:pathLst>
          </a:custGeom>
          <a:ln w="25400">
            <a:solidFill>
              <a:srgbClr val="0F7C8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7200" y="3749040"/>
            <a:ext cx="4023360" cy="1737360"/>
          </a:xfrm>
          <a:prstGeom prst="roundRect">
            <a:avLst>
              <a:gd name="adj" fmla="val 3684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40080" y="388620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Аралау тәрізді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640080" y="434340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Жаймалау генераторлары, осциллограф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85800" y="5166360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 flipV="1">
            <a:off x="685800" y="4727448"/>
            <a:ext cx="0" cy="8046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685800" y="4924958"/>
            <a:ext cx="3474720" cy="485242"/>
          </a:xfrm>
          <a:custGeom>
            <a:avLst/>
            <a:gdLst/>
            <a:ahLst/>
            <a:cxnLst/>
            <a:rect l="l" t="t" r="r" b="b"/>
            <a:pathLst>
              <a:path w="3474720" h="485242">
                <a:moveTo>
                  <a:pt x="0" y="485242"/>
                </a:moveTo>
                <a:lnTo>
                  <a:pt x="8687" y="482803"/>
                </a:lnTo>
                <a:lnTo>
                  <a:pt x="17374" y="480365"/>
                </a:lnTo>
                <a:lnTo>
                  <a:pt x="26060" y="477926"/>
                </a:lnTo>
                <a:lnTo>
                  <a:pt x="34747" y="475488"/>
                </a:lnTo>
                <a:lnTo>
                  <a:pt x="43434" y="473050"/>
                </a:lnTo>
                <a:lnTo>
                  <a:pt x="52121" y="470611"/>
                </a:lnTo>
                <a:lnTo>
                  <a:pt x="60808" y="468173"/>
                </a:lnTo>
                <a:lnTo>
                  <a:pt x="69494" y="465734"/>
                </a:lnTo>
                <a:lnTo>
                  <a:pt x="78181" y="463296"/>
                </a:lnTo>
                <a:lnTo>
                  <a:pt x="86868" y="460858"/>
                </a:lnTo>
                <a:lnTo>
                  <a:pt x="95555" y="458419"/>
                </a:lnTo>
                <a:lnTo>
                  <a:pt x="104242" y="455981"/>
                </a:lnTo>
                <a:lnTo>
                  <a:pt x="112928" y="453542"/>
                </a:lnTo>
                <a:lnTo>
                  <a:pt x="121615" y="451104"/>
                </a:lnTo>
                <a:lnTo>
                  <a:pt x="130302" y="448666"/>
                </a:lnTo>
                <a:lnTo>
                  <a:pt x="138989" y="446227"/>
                </a:lnTo>
                <a:lnTo>
                  <a:pt x="147676" y="443789"/>
                </a:lnTo>
                <a:lnTo>
                  <a:pt x="156362" y="441350"/>
                </a:lnTo>
                <a:lnTo>
                  <a:pt x="165049" y="438912"/>
                </a:lnTo>
                <a:lnTo>
                  <a:pt x="173736" y="436474"/>
                </a:lnTo>
                <a:lnTo>
                  <a:pt x="182423" y="434035"/>
                </a:lnTo>
                <a:lnTo>
                  <a:pt x="191110" y="431597"/>
                </a:lnTo>
                <a:lnTo>
                  <a:pt x="199796" y="429158"/>
                </a:lnTo>
                <a:lnTo>
                  <a:pt x="208483" y="426720"/>
                </a:lnTo>
                <a:lnTo>
                  <a:pt x="217170" y="424282"/>
                </a:lnTo>
                <a:lnTo>
                  <a:pt x="225857" y="421843"/>
                </a:lnTo>
                <a:lnTo>
                  <a:pt x="234544" y="419405"/>
                </a:lnTo>
                <a:lnTo>
                  <a:pt x="243230" y="416966"/>
                </a:lnTo>
                <a:lnTo>
                  <a:pt x="251917" y="414528"/>
                </a:lnTo>
                <a:lnTo>
                  <a:pt x="260604" y="412090"/>
                </a:lnTo>
                <a:lnTo>
                  <a:pt x="269291" y="409651"/>
                </a:lnTo>
                <a:lnTo>
                  <a:pt x="277978" y="407213"/>
                </a:lnTo>
                <a:lnTo>
                  <a:pt x="286664" y="404774"/>
                </a:lnTo>
                <a:lnTo>
                  <a:pt x="295351" y="402336"/>
                </a:lnTo>
                <a:lnTo>
                  <a:pt x="304038" y="399898"/>
                </a:lnTo>
                <a:lnTo>
                  <a:pt x="312725" y="397459"/>
                </a:lnTo>
                <a:lnTo>
                  <a:pt x="321412" y="395021"/>
                </a:lnTo>
                <a:lnTo>
                  <a:pt x="330098" y="392582"/>
                </a:lnTo>
                <a:lnTo>
                  <a:pt x="338785" y="390144"/>
                </a:lnTo>
                <a:lnTo>
                  <a:pt x="347472" y="387706"/>
                </a:lnTo>
                <a:lnTo>
                  <a:pt x="356159" y="385267"/>
                </a:lnTo>
                <a:lnTo>
                  <a:pt x="364846" y="382829"/>
                </a:lnTo>
                <a:lnTo>
                  <a:pt x="373532" y="380390"/>
                </a:lnTo>
                <a:lnTo>
                  <a:pt x="382219" y="377952"/>
                </a:lnTo>
                <a:lnTo>
                  <a:pt x="390906" y="375514"/>
                </a:lnTo>
                <a:lnTo>
                  <a:pt x="399593" y="373075"/>
                </a:lnTo>
                <a:lnTo>
                  <a:pt x="408280" y="370637"/>
                </a:lnTo>
                <a:lnTo>
                  <a:pt x="416966" y="368198"/>
                </a:lnTo>
                <a:lnTo>
                  <a:pt x="425653" y="365760"/>
                </a:lnTo>
                <a:lnTo>
                  <a:pt x="434340" y="363322"/>
                </a:lnTo>
                <a:lnTo>
                  <a:pt x="443027" y="360883"/>
                </a:lnTo>
                <a:lnTo>
                  <a:pt x="451714" y="358445"/>
                </a:lnTo>
                <a:lnTo>
                  <a:pt x="460400" y="356006"/>
                </a:lnTo>
                <a:lnTo>
                  <a:pt x="469087" y="353568"/>
                </a:lnTo>
                <a:lnTo>
                  <a:pt x="477774" y="351130"/>
                </a:lnTo>
                <a:lnTo>
                  <a:pt x="486461" y="348691"/>
                </a:lnTo>
                <a:lnTo>
                  <a:pt x="495148" y="346253"/>
                </a:lnTo>
                <a:lnTo>
                  <a:pt x="503834" y="343814"/>
                </a:lnTo>
                <a:lnTo>
                  <a:pt x="512521" y="341376"/>
                </a:lnTo>
                <a:lnTo>
                  <a:pt x="521208" y="338938"/>
                </a:lnTo>
                <a:lnTo>
                  <a:pt x="529895" y="336499"/>
                </a:lnTo>
                <a:lnTo>
                  <a:pt x="538582" y="334061"/>
                </a:lnTo>
                <a:lnTo>
                  <a:pt x="547268" y="331622"/>
                </a:lnTo>
                <a:lnTo>
                  <a:pt x="555955" y="329184"/>
                </a:lnTo>
                <a:lnTo>
                  <a:pt x="564642" y="326746"/>
                </a:lnTo>
                <a:lnTo>
                  <a:pt x="573329" y="324307"/>
                </a:lnTo>
                <a:lnTo>
                  <a:pt x="582016" y="321869"/>
                </a:lnTo>
                <a:lnTo>
                  <a:pt x="590702" y="319430"/>
                </a:lnTo>
                <a:lnTo>
                  <a:pt x="599389" y="316992"/>
                </a:lnTo>
                <a:lnTo>
                  <a:pt x="608076" y="314554"/>
                </a:lnTo>
                <a:lnTo>
                  <a:pt x="616763" y="312115"/>
                </a:lnTo>
                <a:lnTo>
                  <a:pt x="625450" y="309677"/>
                </a:lnTo>
                <a:lnTo>
                  <a:pt x="634136" y="307238"/>
                </a:lnTo>
                <a:lnTo>
                  <a:pt x="642823" y="304800"/>
                </a:lnTo>
                <a:lnTo>
                  <a:pt x="651510" y="302362"/>
                </a:lnTo>
                <a:lnTo>
                  <a:pt x="660197" y="299923"/>
                </a:lnTo>
                <a:lnTo>
                  <a:pt x="668884" y="297485"/>
                </a:lnTo>
                <a:lnTo>
                  <a:pt x="677570" y="295046"/>
                </a:lnTo>
                <a:lnTo>
                  <a:pt x="686257" y="292608"/>
                </a:lnTo>
                <a:lnTo>
                  <a:pt x="694944" y="290170"/>
                </a:lnTo>
                <a:lnTo>
                  <a:pt x="703631" y="287731"/>
                </a:lnTo>
                <a:lnTo>
                  <a:pt x="712318" y="285293"/>
                </a:lnTo>
                <a:lnTo>
                  <a:pt x="721004" y="282854"/>
                </a:lnTo>
                <a:lnTo>
                  <a:pt x="729691" y="280416"/>
                </a:lnTo>
                <a:lnTo>
                  <a:pt x="738378" y="277978"/>
                </a:lnTo>
                <a:lnTo>
                  <a:pt x="747065" y="275539"/>
                </a:lnTo>
                <a:lnTo>
                  <a:pt x="755752" y="273101"/>
                </a:lnTo>
                <a:lnTo>
                  <a:pt x="764438" y="270662"/>
                </a:lnTo>
                <a:lnTo>
                  <a:pt x="773125" y="268224"/>
                </a:lnTo>
                <a:lnTo>
                  <a:pt x="781812" y="265786"/>
                </a:lnTo>
                <a:lnTo>
                  <a:pt x="790499" y="263347"/>
                </a:lnTo>
                <a:lnTo>
                  <a:pt x="799186" y="260909"/>
                </a:lnTo>
                <a:lnTo>
                  <a:pt x="807872" y="258470"/>
                </a:lnTo>
                <a:lnTo>
                  <a:pt x="816559" y="256032"/>
                </a:lnTo>
                <a:lnTo>
                  <a:pt x="825246" y="253594"/>
                </a:lnTo>
                <a:lnTo>
                  <a:pt x="833933" y="251155"/>
                </a:lnTo>
                <a:lnTo>
                  <a:pt x="842620" y="248717"/>
                </a:lnTo>
                <a:lnTo>
                  <a:pt x="851306" y="246278"/>
                </a:lnTo>
                <a:lnTo>
                  <a:pt x="859993" y="243840"/>
                </a:lnTo>
                <a:lnTo>
                  <a:pt x="868680" y="241402"/>
                </a:lnTo>
                <a:lnTo>
                  <a:pt x="877367" y="238963"/>
                </a:lnTo>
                <a:lnTo>
                  <a:pt x="886054" y="236525"/>
                </a:lnTo>
                <a:lnTo>
                  <a:pt x="894740" y="234086"/>
                </a:lnTo>
                <a:lnTo>
                  <a:pt x="903427" y="231648"/>
                </a:lnTo>
                <a:lnTo>
                  <a:pt x="912114" y="229210"/>
                </a:lnTo>
                <a:lnTo>
                  <a:pt x="920801" y="226771"/>
                </a:lnTo>
                <a:lnTo>
                  <a:pt x="929488" y="224333"/>
                </a:lnTo>
                <a:lnTo>
                  <a:pt x="938174" y="221894"/>
                </a:lnTo>
                <a:lnTo>
                  <a:pt x="946861" y="219456"/>
                </a:lnTo>
                <a:lnTo>
                  <a:pt x="955548" y="217018"/>
                </a:lnTo>
                <a:lnTo>
                  <a:pt x="964235" y="214579"/>
                </a:lnTo>
                <a:lnTo>
                  <a:pt x="972922" y="212141"/>
                </a:lnTo>
                <a:lnTo>
                  <a:pt x="981608" y="209702"/>
                </a:lnTo>
                <a:lnTo>
                  <a:pt x="990295" y="207264"/>
                </a:lnTo>
                <a:lnTo>
                  <a:pt x="998982" y="204826"/>
                </a:lnTo>
                <a:lnTo>
                  <a:pt x="1007669" y="202387"/>
                </a:lnTo>
                <a:lnTo>
                  <a:pt x="1016356" y="199949"/>
                </a:lnTo>
                <a:lnTo>
                  <a:pt x="1025042" y="197510"/>
                </a:lnTo>
                <a:lnTo>
                  <a:pt x="1033729" y="195072"/>
                </a:lnTo>
                <a:lnTo>
                  <a:pt x="1042416" y="192634"/>
                </a:lnTo>
                <a:lnTo>
                  <a:pt x="1051103" y="190195"/>
                </a:lnTo>
                <a:lnTo>
                  <a:pt x="1059790" y="187757"/>
                </a:lnTo>
                <a:lnTo>
                  <a:pt x="1068476" y="185318"/>
                </a:lnTo>
                <a:lnTo>
                  <a:pt x="1077163" y="182880"/>
                </a:lnTo>
                <a:lnTo>
                  <a:pt x="1085850" y="180442"/>
                </a:lnTo>
                <a:lnTo>
                  <a:pt x="1094537" y="178003"/>
                </a:lnTo>
                <a:lnTo>
                  <a:pt x="1103224" y="175565"/>
                </a:lnTo>
                <a:lnTo>
                  <a:pt x="1111910" y="173126"/>
                </a:lnTo>
                <a:lnTo>
                  <a:pt x="1120597" y="170688"/>
                </a:lnTo>
                <a:lnTo>
                  <a:pt x="1129284" y="168250"/>
                </a:lnTo>
                <a:lnTo>
                  <a:pt x="1137971" y="165811"/>
                </a:lnTo>
                <a:lnTo>
                  <a:pt x="1146658" y="163373"/>
                </a:lnTo>
                <a:lnTo>
                  <a:pt x="1155344" y="160934"/>
                </a:lnTo>
                <a:lnTo>
                  <a:pt x="1164031" y="158496"/>
                </a:lnTo>
                <a:lnTo>
                  <a:pt x="1172718" y="156058"/>
                </a:lnTo>
                <a:lnTo>
                  <a:pt x="1181405" y="153619"/>
                </a:lnTo>
                <a:lnTo>
                  <a:pt x="1190092" y="151181"/>
                </a:lnTo>
                <a:lnTo>
                  <a:pt x="1198778" y="148742"/>
                </a:lnTo>
                <a:lnTo>
                  <a:pt x="1207465" y="146304"/>
                </a:lnTo>
                <a:lnTo>
                  <a:pt x="1216152" y="143866"/>
                </a:lnTo>
                <a:lnTo>
                  <a:pt x="1224839" y="141427"/>
                </a:lnTo>
                <a:lnTo>
                  <a:pt x="1233526" y="138989"/>
                </a:lnTo>
                <a:lnTo>
                  <a:pt x="1242212" y="136550"/>
                </a:lnTo>
                <a:lnTo>
                  <a:pt x="1250899" y="134112"/>
                </a:lnTo>
                <a:lnTo>
                  <a:pt x="1259586" y="131674"/>
                </a:lnTo>
                <a:lnTo>
                  <a:pt x="1268273" y="129235"/>
                </a:lnTo>
                <a:lnTo>
                  <a:pt x="1276960" y="126797"/>
                </a:lnTo>
                <a:lnTo>
                  <a:pt x="1285646" y="124358"/>
                </a:lnTo>
                <a:lnTo>
                  <a:pt x="1294333" y="121920"/>
                </a:lnTo>
                <a:lnTo>
                  <a:pt x="1303020" y="119482"/>
                </a:lnTo>
                <a:lnTo>
                  <a:pt x="1311707" y="117043"/>
                </a:lnTo>
                <a:lnTo>
                  <a:pt x="1320394" y="114605"/>
                </a:lnTo>
                <a:lnTo>
                  <a:pt x="1329080" y="112166"/>
                </a:lnTo>
                <a:lnTo>
                  <a:pt x="1337767" y="109728"/>
                </a:lnTo>
                <a:lnTo>
                  <a:pt x="1346454" y="107290"/>
                </a:lnTo>
                <a:lnTo>
                  <a:pt x="1355141" y="104851"/>
                </a:lnTo>
                <a:lnTo>
                  <a:pt x="1363828" y="102413"/>
                </a:lnTo>
                <a:lnTo>
                  <a:pt x="1372514" y="99974"/>
                </a:lnTo>
                <a:lnTo>
                  <a:pt x="1381201" y="97536"/>
                </a:lnTo>
                <a:lnTo>
                  <a:pt x="1389888" y="95098"/>
                </a:lnTo>
                <a:lnTo>
                  <a:pt x="1398575" y="92659"/>
                </a:lnTo>
                <a:lnTo>
                  <a:pt x="1407262" y="90221"/>
                </a:lnTo>
                <a:lnTo>
                  <a:pt x="1415948" y="87782"/>
                </a:lnTo>
                <a:lnTo>
                  <a:pt x="1424635" y="85344"/>
                </a:lnTo>
                <a:lnTo>
                  <a:pt x="1433322" y="82906"/>
                </a:lnTo>
                <a:lnTo>
                  <a:pt x="1442009" y="80467"/>
                </a:lnTo>
                <a:lnTo>
                  <a:pt x="1450696" y="78029"/>
                </a:lnTo>
                <a:lnTo>
                  <a:pt x="1459382" y="75590"/>
                </a:lnTo>
                <a:lnTo>
                  <a:pt x="1468069" y="73152"/>
                </a:lnTo>
                <a:lnTo>
                  <a:pt x="1476756" y="70714"/>
                </a:lnTo>
                <a:lnTo>
                  <a:pt x="1485443" y="68275"/>
                </a:lnTo>
                <a:lnTo>
                  <a:pt x="1494130" y="65837"/>
                </a:lnTo>
                <a:lnTo>
                  <a:pt x="1502816" y="63398"/>
                </a:lnTo>
                <a:lnTo>
                  <a:pt x="1511503" y="60960"/>
                </a:lnTo>
                <a:lnTo>
                  <a:pt x="1520190" y="58522"/>
                </a:lnTo>
                <a:lnTo>
                  <a:pt x="1528877" y="56083"/>
                </a:lnTo>
                <a:lnTo>
                  <a:pt x="1537564" y="53645"/>
                </a:lnTo>
                <a:lnTo>
                  <a:pt x="1546250" y="51206"/>
                </a:lnTo>
                <a:lnTo>
                  <a:pt x="1554937" y="48768"/>
                </a:lnTo>
                <a:lnTo>
                  <a:pt x="1563624" y="46330"/>
                </a:lnTo>
                <a:lnTo>
                  <a:pt x="1572311" y="43891"/>
                </a:lnTo>
                <a:lnTo>
                  <a:pt x="1580998" y="41453"/>
                </a:lnTo>
                <a:lnTo>
                  <a:pt x="1589684" y="39014"/>
                </a:lnTo>
                <a:lnTo>
                  <a:pt x="1598371" y="36576"/>
                </a:lnTo>
                <a:lnTo>
                  <a:pt x="1607058" y="34138"/>
                </a:lnTo>
                <a:lnTo>
                  <a:pt x="1615745" y="31699"/>
                </a:lnTo>
                <a:lnTo>
                  <a:pt x="1624432" y="29261"/>
                </a:lnTo>
                <a:lnTo>
                  <a:pt x="1633118" y="26822"/>
                </a:lnTo>
                <a:lnTo>
                  <a:pt x="1641805" y="24384"/>
                </a:lnTo>
                <a:lnTo>
                  <a:pt x="1650492" y="21946"/>
                </a:lnTo>
                <a:lnTo>
                  <a:pt x="1659179" y="19507"/>
                </a:lnTo>
                <a:lnTo>
                  <a:pt x="1667866" y="17069"/>
                </a:lnTo>
                <a:lnTo>
                  <a:pt x="1676552" y="14630"/>
                </a:lnTo>
                <a:lnTo>
                  <a:pt x="1685239" y="12192"/>
                </a:lnTo>
                <a:lnTo>
                  <a:pt x="1693926" y="9754"/>
                </a:lnTo>
                <a:lnTo>
                  <a:pt x="1702613" y="7315"/>
                </a:lnTo>
                <a:lnTo>
                  <a:pt x="1711300" y="4877"/>
                </a:lnTo>
                <a:lnTo>
                  <a:pt x="1719986" y="2438"/>
                </a:lnTo>
                <a:lnTo>
                  <a:pt x="1728673" y="0"/>
                </a:lnTo>
                <a:lnTo>
                  <a:pt x="1737360" y="485242"/>
                </a:lnTo>
                <a:lnTo>
                  <a:pt x="1746047" y="482803"/>
                </a:lnTo>
                <a:lnTo>
                  <a:pt x="1754734" y="480365"/>
                </a:lnTo>
                <a:lnTo>
                  <a:pt x="1763420" y="477926"/>
                </a:lnTo>
                <a:lnTo>
                  <a:pt x="1772107" y="475488"/>
                </a:lnTo>
                <a:lnTo>
                  <a:pt x="1780794" y="473050"/>
                </a:lnTo>
                <a:lnTo>
                  <a:pt x="1789481" y="470611"/>
                </a:lnTo>
                <a:lnTo>
                  <a:pt x="1798168" y="468173"/>
                </a:lnTo>
                <a:lnTo>
                  <a:pt x="1806854" y="465734"/>
                </a:lnTo>
                <a:lnTo>
                  <a:pt x="1815541" y="463296"/>
                </a:lnTo>
                <a:lnTo>
                  <a:pt x="1824228" y="460858"/>
                </a:lnTo>
                <a:lnTo>
                  <a:pt x="1832915" y="458419"/>
                </a:lnTo>
                <a:lnTo>
                  <a:pt x="1841602" y="455981"/>
                </a:lnTo>
                <a:lnTo>
                  <a:pt x="1850288" y="453542"/>
                </a:lnTo>
                <a:lnTo>
                  <a:pt x="1858975" y="451104"/>
                </a:lnTo>
                <a:lnTo>
                  <a:pt x="1867662" y="448666"/>
                </a:lnTo>
                <a:lnTo>
                  <a:pt x="1876349" y="446227"/>
                </a:lnTo>
                <a:lnTo>
                  <a:pt x="1885036" y="443789"/>
                </a:lnTo>
                <a:lnTo>
                  <a:pt x="1893722" y="441350"/>
                </a:lnTo>
                <a:lnTo>
                  <a:pt x="1902409" y="438912"/>
                </a:lnTo>
                <a:lnTo>
                  <a:pt x="1911096" y="436474"/>
                </a:lnTo>
                <a:lnTo>
                  <a:pt x="1919783" y="434035"/>
                </a:lnTo>
                <a:lnTo>
                  <a:pt x="1928470" y="431597"/>
                </a:lnTo>
                <a:lnTo>
                  <a:pt x="1937156" y="429158"/>
                </a:lnTo>
                <a:lnTo>
                  <a:pt x="1945843" y="426720"/>
                </a:lnTo>
                <a:lnTo>
                  <a:pt x="1954530" y="424282"/>
                </a:lnTo>
                <a:lnTo>
                  <a:pt x="1963217" y="421843"/>
                </a:lnTo>
                <a:lnTo>
                  <a:pt x="1971904" y="419405"/>
                </a:lnTo>
                <a:lnTo>
                  <a:pt x="1980590" y="416966"/>
                </a:lnTo>
                <a:lnTo>
                  <a:pt x="1989277" y="414528"/>
                </a:lnTo>
                <a:lnTo>
                  <a:pt x="1997964" y="412090"/>
                </a:lnTo>
                <a:lnTo>
                  <a:pt x="2006651" y="409651"/>
                </a:lnTo>
                <a:lnTo>
                  <a:pt x="2015338" y="407213"/>
                </a:lnTo>
                <a:lnTo>
                  <a:pt x="2024024" y="404774"/>
                </a:lnTo>
                <a:lnTo>
                  <a:pt x="2032711" y="402336"/>
                </a:lnTo>
                <a:lnTo>
                  <a:pt x="2041398" y="399898"/>
                </a:lnTo>
                <a:lnTo>
                  <a:pt x="2050085" y="397459"/>
                </a:lnTo>
                <a:lnTo>
                  <a:pt x="2058772" y="395021"/>
                </a:lnTo>
                <a:lnTo>
                  <a:pt x="2067458" y="392582"/>
                </a:lnTo>
                <a:lnTo>
                  <a:pt x="2076145" y="390144"/>
                </a:lnTo>
                <a:lnTo>
                  <a:pt x="2084832" y="387706"/>
                </a:lnTo>
                <a:lnTo>
                  <a:pt x="2093519" y="385267"/>
                </a:lnTo>
                <a:lnTo>
                  <a:pt x="2102206" y="382829"/>
                </a:lnTo>
                <a:lnTo>
                  <a:pt x="2110892" y="380390"/>
                </a:lnTo>
                <a:lnTo>
                  <a:pt x="2119579" y="377952"/>
                </a:lnTo>
                <a:lnTo>
                  <a:pt x="2128266" y="375514"/>
                </a:lnTo>
                <a:lnTo>
                  <a:pt x="2136953" y="373075"/>
                </a:lnTo>
                <a:lnTo>
                  <a:pt x="2145640" y="370637"/>
                </a:lnTo>
                <a:lnTo>
                  <a:pt x="2154326" y="368198"/>
                </a:lnTo>
                <a:lnTo>
                  <a:pt x="2163013" y="365760"/>
                </a:lnTo>
                <a:lnTo>
                  <a:pt x="2171700" y="363322"/>
                </a:lnTo>
                <a:lnTo>
                  <a:pt x="2180387" y="360883"/>
                </a:lnTo>
                <a:lnTo>
                  <a:pt x="2189074" y="358445"/>
                </a:lnTo>
                <a:lnTo>
                  <a:pt x="2197760" y="356006"/>
                </a:lnTo>
                <a:lnTo>
                  <a:pt x="2206447" y="353568"/>
                </a:lnTo>
                <a:lnTo>
                  <a:pt x="2215134" y="351130"/>
                </a:lnTo>
                <a:lnTo>
                  <a:pt x="2223821" y="348691"/>
                </a:lnTo>
                <a:lnTo>
                  <a:pt x="2232508" y="346253"/>
                </a:lnTo>
                <a:lnTo>
                  <a:pt x="2241194" y="343814"/>
                </a:lnTo>
                <a:lnTo>
                  <a:pt x="2249881" y="341376"/>
                </a:lnTo>
                <a:lnTo>
                  <a:pt x="2258568" y="338938"/>
                </a:lnTo>
                <a:lnTo>
                  <a:pt x="2267255" y="336499"/>
                </a:lnTo>
                <a:lnTo>
                  <a:pt x="2275942" y="334061"/>
                </a:lnTo>
                <a:lnTo>
                  <a:pt x="2284628" y="331622"/>
                </a:lnTo>
                <a:lnTo>
                  <a:pt x="2293315" y="329184"/>
                </a:lnTo>
                <a:lnTo>
                  <a:pt x="2302002" y="326746"/>
                </a:lnTo>
                <a:lnTo>
                  <a:pt x="2310689" y="324307"/>
                </a:lnTo>
                <a:lnTo>
                  <a:pt x="2319376" y="321869"/>
                </a:lnTo>
                <a:lnTo>
                  <a:pt x="2328062" y="319430"/>
                </a:lnTo>
                <a:lnTo>
                  <a:pt x="2336749" y="316992"/>
                </a:lnTo>
                <a:lnTo>
                  <a:pt x="2345436" y="314554"/>
                </a:lnTo>
                <a:lnTo>
                  <a:pt x="2354123" y="312115"/>
                </a:lnTo>
                <a:lnTo>
                  <a:pt x="2362810" y="309677"/>
                </a:lnTo>
                <a:lnTo>
                  <a:pt x="2371496" y="307238"/>
                </a:lnTo>
                <a:lnTo>
                  <a:pt x="2380183" y="304800"/>
                </a:lnTo>
                <a:lnTo>
                  <a:pt x="2388870" y="302362"/>
                </a:lnTo>
                <a:lnTo>
                  <a:pt x="2397557" y="299923"/>
                </a:lnTo>
                <a:lnTo>
                  <a:pt x="2406244" y="297485"/>
                </a:lnTo>
                <a:lnTo>
                  <a:pt x="2414930" y="295046"/>
                </a:lnTo>
                <a:lnTo>
                  <a:pt x="2423617" y="292608"/>
                </a:lnTo>
                <a:lnTo>
                  <a:pt x="2432304" y="290170"/>
                </a:lnTo>
                <a:lnTo>
                  <a:pt x="2440991" y="287731"/>
                </a:lnTo>
                <a:lnTo>
                  <a:pt x="2449678" y="285293"/>
                </a:lnTo>
                <a:lnTo>
                  <a:pt x="2458364" y="282854"/>
                </a:lnTo>
                <a:lnTo>
                  <a:pt x="2467051" y="280416"/>
                </a:lnTo>
                <a:lnTo>
                  <a:pt x="2475738" y="277978"/>
                </a:lnTo>
                <a:lnTo>
                  <a:pt x="2484425" y="275539"/>
                </a:lnTo>
                <a:lnTo>
                  <a:pt x="2493112" y="273101"/>
                </a:lnTo>
                <a:lnTo>
                  <a:pt x="2501798" y="270662"/>
                </a:lnTo>
                <a:lnTo>
                  <a:pt x="2510485" y="268224"/>
                </a:lnTo>
                <a:lnTo>
                  <a:pt x="2519172" y="265786"/>
                </a:lnTo>
                <a:lnTo>
                  <a:pt x="2527859" y="263347"/>
                </a:lnTo>
                <a:lnTo>
                  <a:pt x="2536546" y="260909"/>
                </a:lnTo>
                <a:lnTo>
                  <a:pt x="2545232" y="258470"/>
                </a:lnTo>
                <a:lnTo>
                  <a:pt x="2553919" y="256032"/>
                </a:lnTo>
                <a:lnTo>
                  <a:pt x="2562606" y="253594"/>
                </a:lnTo>
                <a:lnTo>
                  <a:pt x="2571293" y="251155"/>
                </a:lnTo>
                <a:lnTo>
                  <a:pt x="2579980" y="248717"/>
                </a:lnTo>
                <a:lnTo>
                  <a:pt x="2588666" y="246278"/>
                </a:lnTo>
                <a:lnTo>
                  <a:pt x="2597353" y="243840"/>
                </a:lnTo>
                <a:lnTo>
                  <a:pt x="2606040" y="241402"/>
                </a:lnTo>
                <a:lnTo>
                  <a:pt x="2614727" y="238963"/>
                </a:lnTo>
                <a:lnTo>
                  <a:pt x="2623414" y="236525"/>
                </a:lnTo>
                <a:lnTo>
                  <a:pt x="2632100" y="234086"/>
                </a:lnTo>
                <a:lnTo>
                  <a:pt x="2640787" y="231648"/>
                </a:lnTo>
                <a:lnTo>
                  <a:pt x="2649474" y="229210"/>
                </a:lnTo>
                <a:lnTo>
                  <a:pt x="2658161" y="226771"/>
                </a:lnTo>
                <a:lnTo>
                  <a:pt x="2666848" y="224333"/>
                </a:lnTo>
                <a:lnTo>
                  <a:pt x="2675534" y="221894"/>
                </a:lnTo>
                <a:lnTo>
                  <a:pt x="2684221" y="219456"/>
                </a:lnTo>
                <a:lnTo>
                  <a:pt x="2692908" y="217018"/>
                </a:lnTo>
                <a:lnTo>
                  <a:pt x="2701595" y="214579"/>
                </a:lnTo>
                <a:lnTo>
                  <a:pt x="2710282" y="212141"/>
                </a:lnTo>
                <a:lnTo>
                  <a:pt x="2718968" y="209702"/>
                </a:lnTo>
                <a:lnTo>
                  <a:pt x="2727655" y="207264"/>
                </a:lnTo>
                <a:lnTo>
                  <a:pt x="2736342" y="204826"/>
                </a:lnTo>
                <a:lnTo>
                  <a:pt x="2745029" y="202387"/>
                </a:lnTo>
                <a:lnTo>
                  <a:pt x="2753716" y="199949"/>
                </a:lnTo>
                <a:lnTo>
                  <a:pt x="2762402" y="197510"/>
                </a:lnTo>
                <a:lnTo>
                  <a:pt x="2771089" y="195072"/>
                </a:lnTo>
                <a:lnTo>
                  <a:pt x="2779776" y="192634"/>
                </a:lnTo>
                <a:lnTo>
                  <a:pt x="2788463" y="190195"/>
                </a:lnTo>
                <a:lnTo>
                  <a:pt x="2797150" y="187757"/>
                </a:lnTo>
                <a:lnTo>
                  <a:pt x="2805836" y="185318"/>
                </a:lnTo>
                <a:lnTo>
                  <a:pt x="2814523" y="182880"/>
                </a:lnTo>
                <a:lnTo>
                  <a:pt x="2823210" y="180442"/>
                </a:lnTo>
                <a:lnTo>
                  <a:pt x="2831897" y="178003"/>
                </a:lnTo>
                <a:lnTo>
                  <a:pt x="2840584" y="175565"/>
                </a:lnTo>
                <a:lnTo>
                  <a:pt x="2849270" y="173126"/>
                </a:lnTo>
                <a:lnTo>
                  <a:pt x="2857957" y="170688"/>
                </a:lnTo>
                <a:lnTo>
                  <a:pt x="2866644" y="168250"/>
                </a:lnTo>
                <a:lnTo>
                  <a:pt x="2875331" y="165811"/>
                </a:lnTo>
                <a:lnTo>
                  <a:pt x="2884018" y="163373"/>
                </a:lnTo>
                <a:lnTo>
                  <a:pt x="2892704" y="160934"/>
                </a:lnTo>
                <a:lnTo>
                  <a:pt x="2901391" y="158496"/>
                </a:lnTo>
                <a:lnTo>
                  <a:pt x="2910078" y="156058"/>
                </a:lnTo>
                <a:lnTo>
                  <a:pt x="2918765" y="153619"/>
                </a:lnTo>
                <a:lnTo>
                  <a:pt x="2927452" y="151181"/>
                </a:lnTo>
                <a:lnTo>
                  <a:pt x="2936138" y="148742"/>
                </a:lnTo>
                <a:lnTo>
                  <a:pt x="2944825" y="146304"/>
                </a:lnTo>
                <a:lnTo>
                  <a:pt x="2953512" y="143866"/>
                </a:lnTo>
                <a:lnTo>
                  <a:pt x="2962199" y="141427"/>
                </a:lnTo>
                <a:lnTo>
                  <a:pt x="2970886" y="138989"/>
                </a:lnTo>
                <a:lnTo>
                  <a:pt x="2979572" y="136550"/>
                </a:lnTo>
                <a:lnTo>
                  <a:pt x="2988259" y="134112"/>
                </a:lnTo>
                <a:lnTo>
                  <a:pt x="2996946" y="131674"/>
                </a:lnTo>
                <a:lnTo>
                  <a:pt x="3005633" y="129235"/>
                </a:lnTo>
                <a:lnTo>
                  <a:pt x="3014320" y="126797"/>
                </a:lnTo>
                <a:lnTo>
                  <a:pt x="3023006" y="124358"/>
                </a:lnTo>
                <a:lnTo>
                  <a:pt x="3031693" y="121920"/>
                </a:lnTo>
                <a:lnTo>
                  <a:pt x="3040380" y="119482"/>
                </a:lnTo>
                <a:lnTo>
                  <a:pt x="3049067" y="117043"/>
                </a:lnTo>
                <a:lnTo>
                  <a:pt x="3057754" y="114605"/>
                </a:lnTo>
                <a:lnTo>
                  <a:pt x="3066440" y="112166"/>
                </a:lnTo>
                <a:lnTo>
                  <a:pt x="3075127" y="109728"/>
                </a:lnTo>
                <a:lnTo>
                  <a:pt x="3083814" y="107290"/>
                </a:lnTo>
                <a:lnTo>
                  <a:pt x="3092501" y="104851"/>
                </a:lnTo>
                <a:lnTo>
                  <a:pt x="3101188" y="102413"/>
                </a:lnTo>
                <a:lnTo>
                  <a:pt x="3109874" y="99974"/>
                </a:lnTo>
                <a:lnTo>
                  <a:pt x="3118561" y="97536"/>
                </a:lnTo>
                <a:lnTo>
                  <a:pt x="3127248" y="95098"/>
                </a:lnTo>
                <a:lnTo>
                  <a:pt x="3135935" y="92659"/>
                </a:lnTo>
                <a:lnTo>
                  <a:pt x="3144622" y="90221"/>
                </a:lnTo>
                <a:lnTo>
                  <a:pt x="3153308" y="87782"/>
                </a:lnTo>
                <a:lnTo>
                  <a:pt x="3161995" y="85344"/>
                </a:lnTo>
                <a:lnTo>
                  <a:pt x="3170682" y="82906"/>
                </a:lnTo>
                <a:lnTo>
                  <a:pt x="3179369" y="80467"/>
                </a:lnTo>
                <a:lnTo>
                  <a:pt x="3188056" y="78029"/>
                </a:lnTo>
                <a:lnTo>
                  <a:pt x="3196742" y="75590"/>
                </a:lnTo>
                <a:lnTo>
                  <a:pt x="3205429" y="73152"/>
                </a:lnTo>
                <a:lnTo>
                  <a:pt x="3214116" y="70714"/>
                </a:lnTo>
                <a:lnTo>
                  <a:pt x="3222803" y="68275"/>
                </a:lnTo>
                <a:lnTo>
                  <a:pt x="3231490" y="65837"/>
                </a:lnTo>
                <a:lnTo>
                  <a:pt x="3240176" y="63398"/>
                </a:lnTo>
                <a:lnTo>
                  <a:pt x="3248863" y="60960"/>
                </a:lnTo>
                <a:lnTo>
                  <a:pt x="3257550" y="58522"/>
                </a:lnTo>
                <a:lnTo>
                  <a:pt x="3266237" y="56083"/>
                </a:lnTo>
                <a:lnTo>
                  <a:pt x="3274924" y="53645"/>
                </a:lnTo>
                <a:lnTo>
                  <a:pt x="3283610" y="51206"/>
                </a:lnTo>
                <a:lnTo>
                  <a:pt x="3292297" y="48768"/>
                </a:lnTo>
                <a:lnTo>
                  <a:pt x="3300984" y="46330"/>
                </a:lnTo>
                <a:lnTo>
                  <a:pt x="3309671" y="43891"/>
                </a:lnTo>
                <a:lnTo>
                  <a:pt x="3318358" y="41453"/>
                </a:lnTo>
                <a:lnTo>
                  <a:pt x="3327044" y="39014"/>
                </a:lnTo>
                <a:lnTo>
                  <a:pt x="3335731" y="36576"/>
                </a:lnTo>
                <a:lnTo>
                  <a:pt x="3344418" y="34138"/>
                </a:lnTo>
                <a:lnTo>
                  <a:pt x="3353105" y="31699"/>
                </a:lnTo>
                <a:lnTo>
                  <a:pt x="3361792" y="29261"/>
                </a:lnTo>
                <a:lnTo>
                  <a:pt x="3370478" y="26822"/>
                </a:lnTo>
                <a:lnTo>
                  <a:pt x="3379165" y="24384"/>
                </a:lnTo>
                <a:lnTo>
                  <a:pt x="3387852" y="21946"/>
                </a:lnTo>
                <a:lnTo>
                  <a:pt x="3396539" y="19507"/>
                </a:lnTo>
                <a:lnTo>
                  <a:pt x="3405226" y="17069"/>
                </a:lnTo>
                <a:lnTo>
                  <a:pt x="3413912" y="14630"/>
                </a:lnTo>
                <a:lnTo>
                  <a:pt x="3422599" y="12192"/>
                </a:lnTo>
                <a:lnTo>
                  <a:pt x="3431286" y="9754"/>
                </a:lnTo>
                <a:lnTo>
                  <a:pt x="3439973" y="7315"/>
                </a:lnTo>
                <a:lnTo>
                  <a:pt x="3448660" y="4877"/>
                </a:lnTo>
                <a:lnTo>
                  <a:pt x="3457346" y="2438"/>
                </a:lnTo>
                <a:lnTo>
                  <a:pt x="3466033" y="0"/>
                </a:lnTo>
                <a:lnTo>
                  <a:pt x="3474720" y="485242"/>
                </a:lnTo>
              </a:path>
            </a:pathLst>
          </a:custGeom>
          <a:ln w="25400">
            <a:solidFill>
              <a:srgbClr val="C0590F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663440" y="3749040"/>
            <a:ext cx="4023360" cy="1737360"/>
          </a:xfrm>
          <a:prstGeom prst="roundRect">
            <a:avLst>
              <a:gd name="adj" fmla="val 368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846320" y="388620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Екіжартылайпериодты түзетілген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4846320" y="434340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Диодтық көпірлі түзеткіш шығысы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892040" y="5375366"/>
            <a:ext cx="354787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 flipV="1">
            <a:off x="4892040" y="4727448"/>
            <a:ext cx="0" cy="8046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892040" y="4905103"/>
            <a:ext cx="3474720" cy="470263"/>
          </a:xfrm>
          <a:custGeom>
            <a:avLst/>
            <a:gdLst/>
            <a:ahLst/>
            <a:cxnLst/>
            <a:rect l="l" t="t" r="r" b="b"/>
            <a:pathLst>
              <a:path w="3474720" h="470263">
                <a:moveTo>
                  <a:pt x="0" y="470263"/>
                </a:moveTo>
                <a:lnTo>
                  <a:pt x="21717" y="433366"/>
                </a:lnTo>
                <a:lnTo>
                  <a:pt x="43434" y="396698"/>
                </a:lnTo>
                <a:lnTo>
                  <a:pt x="65151" y="360482"/>
                </a:lnTo>
                <a:lnTo>
                  <a:pt x="86868" y="324944"/>
                </a:lnTo>
                <a:lnTo>
                  <a:pt x="108585" y="290301"/>
                </a:lnTo>
                <a:lnTo>
                  <a:pt x="130302" y="256768"/>
                </a:lnTo>
                <a:lnTo>
                  <a:pt x="152019" y="224551"/>
                </a:lnTo>
                <a:lnTo>
                  <a:pt x="173736" y="193849"/>
                </a:lnTo>
                <a:lnTo>
                  <a:pt x="195453" y="164852"/>
                </a:lnTo>
                <a:lnTo>
                  <a:pt x="217170" y="137737"/>
                </a:lnTo>
                <a:lnTo>
                  <a:pt x="238887" y="112672"/>
                </a:lnTo>
                <a:lnTo>
                  <a:pt x="260604" y="89812"/>
                </a:lnTo>
                <a:lnTo>
                  <a:pt x="282321" y="69298"/>
                </a:lnTo>
                <a:lnTo>
                  <a:pt x="304038" y="51256"/>
                </a:lnTo>
                <a:lnTo>
                  <a:pt x="325755" y="35797"/>
                </a:lnTo>
                <a:lnTo>
                  <a:pt x="347472" y="23016"/>
                </a:lnTo>
                <a:lnTo>
                  <a:pt x="369189" y="12993"/>
                </a:lnTo>
                <a:lnTo>
                  <a:pt x="390906" y="5790"/>
                </a:lnTo>
                <a:lnTo>
                  <a:pt x="412623" y="1450"/>
                </a:lnTo>
                <a:lnTo>
                  <a:pt x="434340" y="0"/>
                </a:lnTo>
                <a:lnTo>
                  <a:pt x="456057" y="1450"/>
                </a:lnTo>
                <a:lnTo>
                  <a:pt x="477774" y="5790"/>
                </a:lnTo>
                <a:lnTo>
                  <a:pt x="499491" y="12993"/>
                </a:lnTo>
                <a:lnTo>
                  <a:pt x="521208" y="23016"/>
                </a:lnTo>
                <a:lnTo>
                  <a:pt x="542925" y="35797"/>
                </a:lnTo>
                <a:lnTo>
                  <a:pt x="564642" y="51256"/>
                </a:lnTo>
                <a:lnTo>
                  <a:pt x="586359" y="69298"/>
                </a:lnTo>
                <a:lnTo>
                  <a:pt x="608076" y="89812"/>
                </a:lnTo>
                <a:lnTo>
                  <a:pt x="629793" y="112672"/>
                </a:lnTo>
                <a:lnTo>
                  <a:pt x="651510" y="137737"/>
                </a:lnTo>
                <a:lnTo>
                  <a:pt x="673227" y="164852"/>
                </a:lnTo>
                <a:lnTo>
                  <a:pt x="694944" y="193849"/>
                </a:lnTo>
                <a:lnTo>
                  <a:pt x="716661" y="224551"/>
                </a:lnTo>
                <a:lnTo>
                  <a:pt x="738378" y="256768"/>
                </a:lnTo>
                <a:lnTo>
                  <a:pt x="760095" y="290301"/>
                </a:lnTo>
                <a:lnTo>
                  <a:pt x="781812" y="324944"/>
                </a:lnTo>
                <a:lnTo>
                  <a:pt x="803529" y="360482"/>
                </a:lnTo>
                <a:lnTo>
                  <a:pt x="825246" y="396698"/>
                </a:lnTo>
                <a:lnTo>
                  <a:pt x="846963" y="433366"/>
                </a:lnTo>
                <a:lnTo>
                  <a:pt x="868680" y="470263"/>
                </a:lnTo>
                <a:lnTo>
                  <a:pt x="890397" y="433366"/>
                </a:lnTo>
                <a:lnTo>
                  <a:pt x="912114" y="396698"/>
                </a:lnTo>
                <a:lnTo>
                  <a:pt x="933831" y="360482"/>
                </a:lnTo>
                <a:lnTo>
                  <a:pt x="955548" y="324944"/>
                </a:lnTo>
                <a:lnTo>
                  <a:pt x="977265" y="290301"/>
                </a:lnTo>
                <a:lnTo>
                  <a:pt x="998982" y="256768"/>
                </a:lnTo>
                <a:lnTo>
                  <a:pt x="1020699" y="224551"/>
                </a:lnTo>
                <a:lnTo>
                  <a:pt x="1042416" y="193849"/>
                </a:lnTo>
                <a:lnTo>
                  <a:pt x="1064133" y="164852"/>
                </a:lnTo>
                <a:lnTo>
                  <a:pt x="1085850" y="137737"/>
                </a:lnTo>
                <a:lnTo>
                  <a:pt x="1107567" y="112672"/>
                </a:lnTo>
                <a:lnTo>
                  <a:pt x="1129284" y="89812"/>
                </a:lnTo>
                <a:lnTo>
                  <a:pt x="1151001" y="69298"/>
                </a:lnTo>
                <a:lnTo>
                  <a:pt x="1172718" y="51256"/>
                </a:lnTo>
                <a:lnTo>
                  <a:pt x="1194435" y="35797"/>
                </a:lnTo>
                <a:lnTo>
                  <a:pt x="1216152" y="23016"/>
                </a:lnTo>
                <a:lnTo>
                  <a:pt x="1237869" y="12993"/>
                </a:lnTo>
                <a:lnTo>
                  <a:pt x="1259586" y="5790"/>
                </a:lnTo>
                <a:lnTo>
                  <a:pt x="1281303" y="1450"/>
                </a:lnTo>
                <a:lnTo>
                  <a:pt x="1303020" y="0"/>
                </a:lnTo>
                <a:lnTo>
                  <a:pt x="1324737" y="1450"/>
                </a:lnTo>
                <a:lnTo>
                  <a:pt x="1346454" y="5790"/>
                </a:lnTo>
                <a:lnTo>
                  <a:pt x="1368171" y="12993"/>
                </a:lnTo>
                <a:lnTo>
                  <a:pt x="1389888" y="23016"/>
                </a:lnTo>
                <a:lnTo>
                  <a:pt x="1411605" y="35797"/>
                </a:lnTo>
                <a:lnTo>
                  <a:pt x="1433322" y="51256"/>
                </a:lnTo>
                <a:lnTo>
                  <a:pt x="1455039" y="69298"/>
                </a:lnTo>
                <a:lnTo>
                  <a:pt x="1476756" y="89812"/>
                </a:lnTo>
                <a:lnTo>
                  <a:pt x="1498473" y="112672"/>
                </a:lnTo>
                <a:lnTo>
                  <a:pt x="1520190" y="137737"/>
                </a:lnTo>
                <a:lnTo>
                  <a:pt x="1541907" y="164852"/>
                </a:lnTo>
                <a:lnTo>
                  <a:pt x="1563624" y="193849"/>
                </a:lnTo>
                <a:lnTo>
                  <a:pt x="1585341" y="224551"/>
                </a:lnTo>
                <a:lnTo>
                  <a:pt x="1607058" y="256768"/>
                </a:lnTo>
                <a:lnTo>
                  <a:pt x="1628775" y="290301"/>
                </a:lnTo>
                <a:lnTo>
                  <a:pt x="1650492" y="324944"/>
                </a:lnTo>
                <a:lnTo>
                  <a:pt x="1672209" y="360482"/>
                </a:lnTo>
                <a:lnTo>
                  <a:pt x="1693926" y="396698"/>
                </a:lnTo>
                <a:lnTo>
                  <a:pt x="1715643" y="433366"/>
                </a:lnTo>
                <a:lnTo>
                  <a:pt x="1737360" y="470263"/>
                </a:lnTo>
                <a:lnTo>
                  <a:pt x="1759077" y="433366"/>
                </a:lnTo>
                <a:lnTo>
                  <a:pt x="1780794" y="396698"/>
                </a:lnTo>
                <a:lnTo>
                  <a:pt x="1802511" y="360482"/>
                </a:lnTo>
                <a:lnTo>
                  <a:pt x="1824228" y="324944"/>
                </a:lnTo>
                <a:lnTo>
                  <a:pt x="1845945" y="290301"/>
                </a:lnTo>
                <a:lnTo>
                  <a:pt x="1867662" y="256768"/>
                </a:lnTo>
                <a:lnTo>
                  <a:pt x="1889379" y="224551"/>
                </a:lnTo>
                <a:lnTo>
                  <a:pt x="1911096" y="193849"/>
                </a:lnTo>
                <a:lnTo>
                  <a:pt x="1932813" y="164852"/>
                </a:lnTo>
                <a:lnTo>
                  <a:pt x="1954530" y="137737"/>
                </a:lnTo>
                <a:lnTo>
                  <a:pt x="1976247" y="112672"/>
                </a:lnTo>
                <a:lnTo>
                  <a:pt x="1997964" y="89812"/>
                </a:lnTo>
                <a:lnTo>
                  <a:pt x="2019681" y="69298"/>
                </a:lnTo>
                <a:lnTo>
                  <a:pt x="2041398" y="51256"/>
                </a:lnTo>
                <a:lnTo>
                  <a:pt x="2063115" y="35797"/>
                </a:lnTo>
                <a:lnTo>
                  <a:pt x="2084832" y="23016"/>
                </a:lnTo>
                <a:lnTo>
                  <a:pt x="2106549" y="12993"/>
                </a:lnTo>
                <a:lnTo>
                  <a:pt x="2128266" y="5790"/>
                </a:lnTo>
                <a:lnTo>
                  <a:pt x="2149983" y="1450"/>
                </a:lnTo>
                <a:lnTo>
                  <a:pt x="2171700" y="0"/>
                </a:lnTo>
                <a:lnTo>
                  <a:pt x="2193417" y="1450"/>
                </a:lnTo>
                <a:lnTo>
                  <a:pt x="2215134" y="5790"/>
                </a:lnTo>
                <a:lnTo>
                  <a:pt x="2236851" y="12993"/>
                </a:lnTo>
                <a:lnTo>
                  <a:pt x="2258568" y="23016"/>
                </a:lnTo>
                <a:lnTo>
                  <a:pt x="2280285" y="35797"/>
                </a:lnTo>
                <a:lnTo>
                  <a:pt x="2302002" y="51256"/>
                </a:lnTo>
                <a:lnTo>
                  <a:pt x="2323719" y="69298"/>
                </a:lnTo>
                <a:lnTo>
                  <a:pt x="2345436" y="89812"/>
                </a:lnTo>
                <a:lnTo>
                  <a:pt x="2367153" y="112672"/>
                </a:lnTo>
                <a:lnTo>
                  <a:pt x="2388870" y="137737"/>
                </a:lnTo>
                <a:lnTo>
                  <a:pt x="2410587" y="164852"/>
                </a:lnTo>
                <a:lnTo>
                  <a:pt x="2432304" y="193849"/>
                </a:lnTo>
                <a:lnTo>
                  <a:pt x="2454021" y="224551"/>
                </a:lnTo>
                <a:lnTo>
                  <a:pt x="2475738" y="256768"/>
                </a:lnTo>
                <a:lnTo>
                  <a:pt x="2497455" y="290301"/>
                </a:lnTo>
                <a:lnTo>
                  <a:pt x="2519172" y="324944"/>
                </a:lnTo>
                <a:lnTo>
                  <a:pt x="2540889" y="360482"/>
                </a:lnTo>
                <a:lnTo>
                  <a:pt x="2562606" y="396698"/>
                </a:lnTo>
                <a:lnTo>
                  <a:pt x="2584323" y="433366"/>
                </a:lnTo>
                <a:lnTo>
                  <a:pt x="2606040" y="470263"/>
                </a:lnTo>
                <a:lnTo>
                  <a:pt x="2627757" y="433366"/>
                </a:lnTo>
                <a:lnTo>
                  <a:pt x="2649474" y="396698"/>
                </a:lnTo>
                <a:lnTo>
                  <a:pt x="2671191" y="360482"/>
                </a:lnTo>
                <a:lnTo>
                  <a:pt x="2692908" y="324944"/>
                </a:lnTo>
                <a:lnTo>
                  <a:pt x="2714625" y="290301"/>
                </a:lnTo>
                <a:lnTo>
                  <a:pt x="2736342" y="256768"/>
                </a:lnTo>
                <a:lnTo>
                  <a:pt x="2758059" y="224551"/>
                </a:lnTo>
                <a:lnTo>
                  <a:pt x="2779776" y="193849"/>
                </a:lnTo>
                <a:lnTo>
                  <a:pt x="2801493" y="164852"/>
                </a:lnTo>
                <a:lnTo>
                  <a:pt x="2823210" y="137737"/>
                </a:lnTo>
                <a:lnTo>
                  <a:pt x="2844927" y="112672"/>
                </a:lnTo>
                <a:lnTo>
                  <a:pt x="2866644" y="89812"/>
                </a:lnTo>
                <a:lnTo>
                  <a:pt x="2888361" y="69298"/>
                </a:lnTo>
                <a:lnTo>
                  <a:pt x="2910078" y="51256"/>
                </a:lnTo>
                <a:lnTo>
                  <a:pt x="2931795" y="35797"/>
                </a:lnTo>
                <a:lnTo>
                  <a:pt x="2953512" y="23016"/>
                </a:lnTo>
                <a:lnTo>
                  <a:pt x="2975229" y="12993"/>
                </a:lnTo>
                <a:lnTo>
                  <a:pt x="2996946" y="5790"/>
                </a:lnTo>
                <a:lnTo>
                  <a:pt x="3018663" y="1450"/>
                </a:lnTo>
                <a:lnTo>
                  <a:pt x="3040380" y="0"/>
                </a:lnTo>
                <a:lnTo>
                  <a:pt x="3062097" y="1450"/>
                </a:lnTo>
                <a:lnTo>
                  <a:pt x="3083814" y="5790"/>
                </a:lnTo>
                <a:lnTo>
                  <a:pt x="3105531" y="12993"/>
                </a:lnTo>
                <a:lnTo>
                  <a:pt x="3127248" y="23016"/>
                </a:lnTo>
                <a:lnTo>
                  <a:pt x="3148965" y="35797"/>
                </a:lnTo>
                <a:lnTo>
                  <a:pt x="3170682" y="51256"/>
                </a:lnTo>
                <a:lnTo>
                  <a:pt x="3192399" y="69298"/>
                </a:lnTo>
                <a:lnTo>
                  <a:pt x="3214116" y="89812"/>
                </a:lnTo>
                <a:lnTo>
                  <a:pt x="3235833" y="112672"/>
                </a:lnTo>
                <a:lnTo>
                  <a:pt x="3257550" y="137737"/>
                </a:lnTo>
                <a:lnTo>
                  <a:pt x="3279267" y="164852"/>
                </a:lnTo>
                <a:lnTo>
                  <a:pt x="3300984" y="193849"/>
                </a:lnTo>
                <a:lnTo>
                  <a:pt x="3322701" y="224551"/>
                </a:lnTo>
                <a:lnTo>
                  <a:pt x="3344418" y="256768"/>
                </a:lnTo>
                <a:lnTo>
                  <a:pt x="3366135" y="290301"/>
                </a:lnTo>
                <a:lnTo>
                  <a:pt x="3387852" y="324944"/>
                </a:lnTo>
                <a:lnTo>
                  <a:pt x="3409569" y="360482"/>
                </a:lnTo>
                <a:lnTo>
                  <a:pt x="3431286" y="396698"/>
                </a:lnTo>
                <a:lnTo>
                  <a:pt x="3453003" y="433366"/>
                </a:lnTo>
                <a:lnTo>
                  <a:pt x="3474720" y="470263"/>
                </a:lnTo>
              </a:path>
            </a:pathLst>
          </a:custGeom>
          <a:ln w="25400">
            <a:solidFill>
              <a:srgbClr val="2E7D32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4" name="Text 31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Мұндай сигналдар бірнеше синусоиданың қосындысы ретінде қарастырылады — спектрлік талдаудың негізгі идеясы осы.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ұғымы: уақыттық және жиіліктік көрініс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сигналды құрайтын гармоникалық құраушылардың амплитудалары мен фазаларының жиілікке тәуелділігі.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Уақыттық көрініс 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31520" y="3429000"/>
            <a:ext cx="345643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 flipV="1">
            <a:off x="731520" y="2532888"/>
            <a:ext cx="0" cy="17190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3" name="Text 10"/>
          <p:cNvSpPr txBox="1"/>
          <p:nvPr/>
        </p:nvSpPr>
        <p:spPr>
          <a:xfrm>
            <a:off x="4023360" y="34472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31520" y="2833650"/>
            <a:ext cx="3383280" cy="1190699"/>
          </a:xfrm>
          <a:custGeom>
            <a:avLst/>
            <a:gdLst/>
            <a:ahLst/>
            <a:cxnLst/>
            <a:rect l="l" t="t" r="r" b="b"/>
            <a:pathLst>
              <a:path w="3383280" h="1190699">
                <a:moveTo>
                  <a:pt x="0" y="595350"/>
                </a:moveTo>
                <a:lnTo>
                  <a:pt x="21145" y="496913"/>
                </a:lnTo>
                <a:lnTo>
                  <a:pt x="42291" y="401478"/>
                </a:lnTo>
                <a:lnTo>
                  <a:pt x="63436" y="311895"/>
                </a:lnTo>
                <a:lnTo>
                  <a:pt x="84582" y="230720"/>
                </a:lnTo>
                <a:lnTo>
                  <a:pt x="105727" y="160090"/>
                </a:lnTo>
                <a:lnTo>
                  <a:pt x="126873" y="101619"/>
                </a:lnTo>
                <a:lnTo>
                  <a:pt x="148019" y="56323"/>
                </a:lnTo>
                <a:lnTo>
                  <a:pt x="169164" y="24574"/>
                </a:lnTo>
                <a:lnTo>
                  <a:pt x="190310" y="6098"/>
                </a:lnTo>
                <a:lnTo>
                  <a:pt x="211455" y="0"/>
                </a:lnTo>
                <a:lnTo>
                  <a:pt x="232600" y="4825"/>
                </a:lnTo>
                <a:lnTo>
                  <a:pt x="253746" y="18649"/>
                </a:lnTo>
                <a:lnTo>
                  <a:pt x="274892" y="39198"/>
                </a:lnTo>
                <a:lnTo>
                  <a:pt x="296037" y="63981"/>
                </a:lnTo>
                <a:lnTo>
                  <a:pt x="317183" y="90436"/>
                </a:lnTo>
                <a:lnTo>
                  <a:pt x="338328" y="116078"/>
                </a:lnTo>
                <a:lnTo>
                  <a:pt x="359474" y="138647"/>
                </a:lnTo>
                <a:lnTo>
                  <a:pt x="380619" y="156233"/>
                </a:lnTo>
                <a:lnTo>
                  <a:pt x="401764" y="167388"/>
                </a:lnTo>
                <a:lnTo>
                  <a:pt x="422910" y="171209"/>
                </a:lnTo>
                <a:lnTo>
                  <a:pt x="444056" y="167388"/>
                </a:lnTo>
                <a:lnTo>
                  <a:pt x="465201" y="156233"/>
                </a:lnTo>
                <a:lnTo>
                  <a:pt x="486347" y="138647"/>
                </a:lnTo>
                <a:lnTo>
                  <a:pt x="507492" y="116078"/>
                </a:lnTo>
                <a:lnTo>
                  <a:pt x="528637" y="90436"/>
                </a:lnTo>
                <a:lnTo>
                  <a:pt x="549783" y="63981"/>
                </a:lnTo>
                <a:lnTo>
                  <a:pt x="570929" y="39198"/>
                </a:lnTo>
                <a:lnTo>
                  <a:pt x="592074" y="18649"/>
                </a:lnTo>
                <a:lnTo>
                  <a:pt x="613220" y="4825"/>
                </a:lnTo>
                <a:lnTo>
                  <a:pt x="634365" y="0"/>
                </a:lnTo>
                <a:lnTo>
                  <a:pt x="655511" y="6098"/>
                </a:lnTo>
                <a:lnTo>
                  <a:pt x="676656" y="24574"/>
                </a:lnTo>
                <a:lnTo>
                  <a:pt x="697802" y="56323"/>
                </a:lnTo>
                <a:lnTo>
                  <a:pt x="718947" y="101619"/>
                </a:lnTo>
                <a:lnTo>
                  <a:pt x="740093" y="160090"/>
                </a:lnTo>
                <a:lnTo>
                  <a:pt x="761238" y="230720"/>
                </a:lnTo>
                <a:lnTo>
                  <a:pt x="782384" y="311895"/>
                </a:lnTo>
                <a:lnTo>
                  <a:pt x="803529" y="401478"/>
                </a:lnTo>
                <a:lnTo>
                  <a:pt x="824674" y="496913"/>
                </a:lnTo>
                <a:lnTo>
                  <a:pt x="845820" y="595350"/>
                </a:lnTo>
                <a:lnTo>
                  <a:pt x="866966" y="693786"/>
                </a:lnTo>
                <a:lnTo>
                  <a:pt x="888111" y="789221"/>
                </a:lnTo>
                <a:lnTo>
                  <a:pt x="909257" y="878804"/>
                </a:lnTo>
                <a:lnTo>
                  <a:pt x="930402" y="959979"/>
                </a:lnTo>
                <a:lnTo>
                  <a:pt x="951548" y="1030609"/>
                </a:lnTo>
                <a:lnTo>
                  <a:pt x="972693" y="1089080"/>
                </a:lnTo>
                <a:lnTo>
                  <a:pt x="993839" y="1134376"/>
                </a:lnTo>
                <a:lnTo>
                  <a:pt x="1014984" y="1166125"/>
                </a:lnTo>
                <a:lnTo>
                  <a:pt x="1036130" y="1184601"/>
                </a:lnTo>
                <a:lnTo>
                  <a:pt x="1057275" y="1190699"/>
                </a:lnTo>
                <a:lnTo>
                  <a:pt x="1078421" y="1185874"/>
                </a:lnTo>
                <a:lnTo>
                  <a:pt x="1099566" y="1172050"/>
                </a:lnTo>
                <a:lnTo>
                  <a:pt x="1120712" y="1151501"/>
                </a:lnTo>
                <a:lnTo>
                  <a:pt x="1141857" y="1126718"/>
                </a:lnTo>
                <a:lnTo>
                  <a:pt x="1163003" y="1100263"/>
                </a:lnTo>
                <a:lnTo>
                  <a:pt x="1184148" y="1074621"/>
                </a:lnTo>
                <a:lnTo>
                  <a:pt x="1205294" y="1052052"/>
                </a:lnTo>
                <a:lnTo>
                  <a:pt x="1226439" y="1034466"/>
                </a:lnTo>
                <a:lnTo>
                  <a:pt x="1247585" y="1023311"/>
                </a:lnTo>
                <a:lnTo>
                  <a:pt x="1268730" y="1019490"/>
                </a:lnTo>
                <a:lnTo>
                  <a:pt x="1289876" y="1023311"/>
                </a:lnTo>
                <a:lnTo>
                  <a:pt x="1311021" y="1034466"/>
                </a:lnTo>
                <a:lnTo>
                  <a:pt x="1332167" y="1052052"/>
                </a:lnTo>
                <a:lnTo>
                  <a:pt x="1353312" y="1074621"/>
                </a:lnTo>
                <a:lnTo>
                  <a:pt x="1374457" y="1100263"/>
                </a:lnTo>
                <a:lnTo>
                  <a:pt x="1395603" y="1126718"/>
                </a:lnTo>
                <a:lnTo>
                  <a:pt x="1416749" y="1151501"/>
                </a:lnTo>
                <a:lnTo>
                  <a:pt x="1437894" y="1172050"/>
                </a:lnTo>
                <a:lnTo>
                  <a:pt x="1459040" y="1185874"/>
                </a:lnTo>
                <a:lnTo>
                  <a:pt x="1480185" y="1190699"/>
                </a:lnTo>
                <a:lnTo>
                  <a:pt x="1501331" y="1184601"/>
                </a:lnTo>
                <a:lnTo>
                  <a:pt x="1522476" y="1166125"/>
                </a:lnTo>
                <a:lnTo>
                  <a:pt x="1543622" y="1134376"/>
                </a:lnTo>
                <a:lnTo>
                  <a:pt x="1564767" y="1089080"/>
                </a:lnTo>
                <a:lnTo>
                  <a:pt x="1585913" y="1030609"/>
                </a:lnTo>
                <a:lnTo>
                  <a:pt x="1607058" y="959979"/>
                </a:lnTo>
                <a:lnTo>
                  <a:pt x="1628204" y="878804"/>
                </a:lnTo>
                <a:lnTo>
                  <a:pt x="1649349" y="789221"/>
                </a:lnTo>
                <a:lnTo>
                  <a:pt x="1670495" y="693786"/>
                </a:lnTo>
                <a:lnTo>
                  <a:pt x="1691640" y="595350"/>
                </a:lnTo>
                <a:lnTo>
                  <a:pt x="1712786" y="496913"/>
                </a:lnTo>
                <a:lnTo>
                  <a:pt x="1733931" y="401478"/>
                </a:lnTo>
                <a:lnTo>
                  <a:pt x="1755077" y="311895"/>
                </a:lnTo>
                <a:lnTo>
                  <a:pt x="1776222" y="230720"/>
                </a:lnTo>
                <a:lnTo>
                  <a:pt x="1797368" y="160090"/>
                </a:lnTo>
                <a:lnTo>
                  <a:pt x="1818513" y="101619"/>
                </a:lnTo>
                <a:lnTo>
                  <a:pt x="1839658" y="56323"/>
                </a:lnTo>
                <a:lnTo>
                  <a:pt x="1860804" y="24574"/>
                </a:lnTo>
                <a:lnTo>
                  <a:pt x="1881950" y="6098"/>
                </a:lnTo>
                <a:lnTo>
                  <a:pt x="1903095" y="0"/>
                </a:lnTo>
                <a:lnTo>
                  <a:pt x="1924241" y="4825"/>
                </a:lnTo>
                <a:lnTo>
                  <a:pt x="1945386" y="18649"/>
                </a:lnTo>
                <a:lnTo>
                  <a:pt x="1966531" y="39198"/>
                </a:lnTo>
                <a:lnTo>
                  <a:pt x="1987677" y="63981"/>
                </a:lnTo>
                <a:lnTo>
                  <a:pt x="2008823" y="90436"/>
                </a:lnTo>
                <a:lnTo>
                  <a:pt x="2029968" y="116078"/>
                </a:lnTo>
                <a:lnTo>
                  <a:pt x="2051114" y="138647"/>
                </a:lnTo>
                <a:lnTo>
                  <a:pt x="2072259" y="156233"/>
                </a:lnTo>
                <a:lnTo>
                  <a:pt x="2093405" y="167388"/>
                </a:lnTo>
                <a:lnTo>
                  <a:pt x="2114550" y="171209"/>
                </a:lnTo>
                <a:lnTo>
                  <a:pt x="2135696" y="167388"/>
                </a:lnTo>
                <a:lnTo>
                  <a:pt x="2156841" y="156233"/>
                </a:lnTo>
                <a:lnTo>
                  <a:pt x="2177987" y="138647"/>
                </a:lnTo>
                <a:lnTo>
                  <a:pt x="2199132" y="116078"/>
                </a:lnTo>
                <a:lnTo>
                  <a:pt x="2220278" y="90436"/>
                </a:lnTo>
                <a:lnTo>
                  <a:pt x="2241423" y="63981"/>
                </a:lnTo>
                <a:lnTo>
                  <a:pt x="2262569" y="39198"/>
                </a:lnTo>
                <a:lnTo>
                  <a:pt x="2283714" y="18649"/>
                </a:lnTo>
                <a:lnTo>
                  <a:pt x="2304860" y="4825"/>
                </a:lnTo>
                <a:lnTo>
                  <a:pt x="2326005" y="0"/>
                </a:lnTo>
                <a:lnTo>
                  <a:pt x="2347151" y="6098"/>
                </a:lnTo>
                <a:lnTo>
                  <a:pt x="2368296" y="24574"/>
                </a:lnTo>
                <a:lnTo>
                  <a:pt x="2389442" y="56323"/>
                </a:lnTo>
                <a:lnTo>
                  <a:pt x="2410587" y="101619"/>
                </a:lnTo>
                <a:lnTo>
                  <a:pt x="2431733" y="160090"/>
                </a:lnTo>
                <a:lnTo>
                  <a:pt x="2452878" y="230720"/>
                </a:lnTo>
                <a:lnTo>
                  <a:pt x="2474024" y="311895"/>
                </a:lnTo>
                <a:lnTo>
                  <a:pt x="2495169" y="401478"/>
                </a:lnTo>
                <a:lnTo>
                  <a:pt x="2516314" y="496913"/>
                </a:lnTo>
                <a:lnTo>
                  <a:pt x="2537460" y="595350"/>
                </a:lnTo>
                <a:lnTo>
                  <a:pt x="2558606" y="693786"/>
                </a:lnTo>
                <a:lnTo>
                  <a:pt x="2579751" y="789221"/>
                </a:lnTo>
                <a:lnTo>
                  <a:pt x="2600897" y="878804"/>
                </a:lnTo>
                <a:lnTo>
                  <a:pt x="2622042" y="959979"/>
                </a:lnTo>
                <a:lnTo>
                  <a:pt x="2643187" y="1030609"/>
                </a:lnTo>
                <a:lnTo>
                  <a:pt x="2664333" y="1089080"/>
                </a:lnTo>
                <a:lnTo>
                  <a:pt x="2685479" y="1134376"/>
                </a:lnTo>
                <a:lnTo>
                  <a:pt x="2706624" y="1166125"/>
                </a:lnTo>
                <a:lnTo>
                  <a:pt x="2727770" y="1184601"/>
                </a:lnTo>
                <a:lnTo>
                  <a:pt x="2748915" y="1190699"/>
                </a:lnTo>
                <a:lnTo>
                  <a:pt x="2770061" y="1185874"/>
                </a:lnTo>
                <a:lnTo>
                  <a:pt x="2791206" y="1172050"/>
                </a:lnTo>
                <a:lnTo>
                  <a:pt x="2812352" y="1151501"/>
                </a:lnTo>
                <a:lnTo>
                  <a:pt x="2833497" y="1126718"/>
                </a:lnTo>
                <a:lnTo>
                  <a:pt x="2854643" y="1100263"/>
                </a:lnTo>
                <a:lnTo>
                  <a:pt x="2875788" y="1074621"/>
                </a:lnTo>
                <a:lnTo>
                  <a:pt x="2896934" y="1052052"/>
                </a:lnTo>
                <a:lnTo>
                  <a:pt x="2918079" y="1034466"/>
                </a:lnTo>
                <a:lnTo>
                  <a:pt x="2939225" y="1023311"/>
                </a:lnTo>
                <a:lnTo>
                  <a:pt x="2960370" y="1019490"/>
                </a:lnTo>
                <a:lnTo>
                  <a:pt x="2981516" y="1023311"/>
                </a:lnTo>
                <a:lnTo>
                  <a:pt x="3002661" y="1034466"/>
                </a:lnTo>
                <a:lnTo>
                  <a:pt x="3023807" y="1052052"/>
                </a:lnTo>
                <a:lnTo>
                  <a:pt x="3044952" y="1074621"/>
                </a:lnTo>
                <a:lnTo>
                  <a:pt x="3066098" y="1100263"/>
                </a:lnTo>
                <a:lnTo>
                  <a:pt x="3087243" y="1126718"/>
                </a:lnTo>
                <a:lnTo>
                  <a:pt x="3108389" y="1151501"/>
                </a:lnTo>
                <a:lnTo>
                  <a:pt x="3129534" y="1172050"/>
                </a:lnTo>
                <a:lnTo>
                  <a:pt x="3150680" y="1185874"/>
                </a:lnTo>
                <a:lnTo>
                  <a:pt x="3171825" y="1190699"/>
                </a:lnTo>
                <a:lnTo>
                  <a:pt x="3192971" y="1184601"/>
                </a:lnTo>
                <a:lnTo>
                  <a:pt x="3214116" y="1166125"/>
                </a:lnTo>
                <a:lnTo>
                  <a:pt x="3235262" y="1134376"/>
                </a:lnTo>
                <a:lnTo>
                  <a:pt x="3256407" y="1089080"/>
                </a:lnTo>
                <a:lnTo>
                  <a:pt x="3277553" y="1030609"/>
                </a:lnTo>
                <a:lnTo>
                  <a:pt x="3298698" y="959979"/>
                </a:lnTo>
                <a:lnTo>
                  <a:pt x="3319844" y="878804"/>
                </a:lnTo>
                <a:lnTo>
                  <a:pt x="3340989" y="789221"/>
                </a:lnTo>
                <a:lnTo>
                  <a:pt x="3362135" y="693786"/>
                </a:lnTo>
                <a:lnTo>
                  <a:pt x="3383280" y="595350"/>
                </a:lnTo>
              </a:path>
            </a:pathLst>
          </a:custGeom>
          <a:ln w="25400">
            <a:solidFill>
              <a:srgbClr val="294C9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0080" y="452628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Осциллограф экранындағы көрініс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Сигналдың пішінін, шыңдық мәнін көрсетеді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Жиіліктік көрініс (спектр)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0" y="4114800"/>
            <a:ext cx="347472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 flipV="1">
            <a:off x="5029200" y="2468880"/>
            <a:ext cx="0" cy="164592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 flipV="1">
            <a:off x="5669280" y="2651760"/>
            <a:ext cx="0" cy="1463040"/>
          </a:xfrm>
          <a:prstGeom prst="line">
            <a:avLst/>
          </a:prstGeom>
          <a:noFill/>
          <a:ln w="63500">
            <a:solidFill>
              <a:srgbClr val="294C9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394960" y="413308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2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 flipV="1">
            <a:off x="6949440" y="3631997"/>
            <a:ext cx="0" cy="482803"/>
          </a:xfrm>
          <a:prstGeom prst="line">
            <a:avLst/>
          </a:prstGeom>
          <a:noFill/>
          <a:ln w="63500">
            <a:solidFill>
              <a:srgbClr val="294C9D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675120" y="413308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2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275320" y="41330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5084064" y="242316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2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4846320" y="452628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анализаторы көрсететін сурет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Қай жиілікте қанша энергия бар екенін көрсетеді</a:t>
            </a:r>
            <a:endParaRPr lang="en-US" sz="1450" dirty="0"/>
          </a:p>
        </p:txBody>
      </p:sp>
      <p:sp>
        <p:nvSpPr>
          <p:cNvPr id="28" name="Shape 2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0" name="Text 2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көрініс бір сигналды сипаттайды: солдағы қисық — оңдағы екі гармониканың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қосындысы.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Фурье қатары: периодты сигналдың жіктелуі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Дирихле шарттарын қанағаттандыратын кез келген периодты сигнал гармоникалар қосындысына жіктеледі: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8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kω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28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тұрақты құраушы (сигналдың орташа мәні)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-гармониканың амплитудасы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ω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2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негізгі (бірінші) гармониканың бұрыштық жиілігі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рад/с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гармоника нөмірі: 1, 2, 3, …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-гармониканың бастапқы фазасы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5084064"/>
            <a:ext cx="4023360" cy="1225296"/>
          </a:xfrm>
          <a:prstGeom prst="roundRect">
            <a:avLst>
              <a:gd name="adj" fmla="val 5224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517550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431536"/>
            <a:ext cx="36576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Күрделі пішінді сигнал — жиіліктері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еселі синусоидалардың «жиынтығы».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5084064"/>
            <a:ext cx="4023360" cy="1225296"/>
          </a:xfrm>
          <a:prstGeom prst="roundRect">
            <a:avLst>
              <a:gd name="adj" fmla="val 5224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517550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431536"/>
            <a:ext cx="36576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сигналдар үшін. Коэффициенттерді есептеу әдістемесі 11-дәрісте толық қарастырылады.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толқынды гармоникалармен құрау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толқын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В) тек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тақ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гармоникалардан тұрады: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(4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(1/3)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3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(1/5)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5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…)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920240"/>
          <a:ext cx="521208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943600" y="1920240"/>
            <a:ext cx="2743200" cy="438912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26480" y="20299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Байқаулар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126480" y="2377440"/>
            <a:ext cx="2423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Гармоникалар саны артқан сайын қисық тікбұрыштыға жақындайды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гармоникалар сигналдың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 фронттарын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қалыптастырады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Секіріс маңындағы ~9 % асып кету — Гиббс құбылысы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толқынның амплитудалық спектрі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Гармоника амплитудасы: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тақ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үшін; жұп гармоникалар жоқ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512064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852160" y="1783080"/>
            <a:ext cx="2834640" cy="452628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035040" y="18928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Спектрдің қасиеттері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2240280"/>
            <a:ext cx="2514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Сызықтық (дискретті)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спектр: жиіліктер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kf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нүктелерінде ғана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Амплитудалар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заңымен баяу кемиді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құраушы жоқ: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(симметриялы сигнал)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Үшінші гармоника бірінші гармониканың 33 %-ын құрайды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Тікбұрышты импульстер тізбегінің спектрі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Импульс ұзақтығы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периоды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скважностығы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Гармоника амплитудасы: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)|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kπτ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)|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920240"/>
          <a:ext cx="512064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852160" y="1920240"/>
            <a:ext cx="2834640" cy="438912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035040" y="20299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заңдылық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2377440"/>
            <a:ext cx="25146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қабықшасы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заңымен өзгереді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Бірінші нөл: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(мұнда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8, 12…)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Практикалық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ені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импульс → кең спектр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импульс спектрінің ені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мкс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мкс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спектрдің бірінші нөлі,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40080" y="4861560"/>
            <a:ext cx="2907792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 flipV="1">
            <a:off x="640080" y="3758184"/>
            <a:ext cx="0" cy="1261872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3383280" y="4879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694944" y="3694176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40080" y="4069080"/>
            <a:ext cx="2834640" cy="792480"/>
          </a:xfrm>
          <a:custGeom>
            <a:avLst/>
            <a:gdLst/>
            <a:ahLst/>
            <a:cxnLst/>
            <a:rect l="l" t="t" r="r" b="b"/>
            <a:pathLst>
              <a:path w="2834640" h="792480">
                <a:moveTo>
                  <a:pt x="0" y="0"/>
                </a:moveTo>
                <a:lnTo>
                  <a:pt x="4724" y="0"/>
                </a:lnTo>
                <a:lnTo>
                  <a:pt x="9449" y="0"/>
                </a:lnTo>
                <a:lnTo>
                  <a:pt x="14173" y="0"/>
                </a:lnTo>
                <a:lnTo>
                  <a:pt x="18898" y="0"/>
                </a:lnTo>
                <a:lnTo>
                  <a:pt x="23622" y="0"/>
                </a:lnTo>
                <a:lnTo>
                  <a:pt x="28346" y="0"/>
                </a:lnTo>
                <a:lnTo>
                  <a:pt x="33071" y="0"/>
                </a:lnTo>
                <a:lnTo>
                  <a:pt x="37795" y="0"/>
                </a:lnTo>
                <a:lnTo>
                  <a:pt x="42520" y="0"/>
                </a:lnTo>
                <a:lnTo>
                  <a:pt x="47244" y="0"/>
                </a:lnTo>
                <a:lnTo>
                  <a:pt x="51968" y="0"/>
                </a:lnTo>
                <a:lnTo>
                  <a:pt x="56693" y="0"/>
                </a:lnTo>
                <a:lnTo>
                  <a:pt x="61417" y="0"/>
                </a:lnTo>
                <a:lnTo>
                  <a:pt x="66142" y="0"/>
                </a:lnTo>
                <a:lnTo>
                  <a:pt x="70866" y="0"/>
                </a:lnTo>
                <a:lnTo>
                  <a:pt x="75590" y="0"/>
                </a:lnTo>
                <a:lnTo>
                  <a:pt x="80315" y="0"/>
                </a:lnTo>
                <a:lnTo>
                  <a:pt x="85039" y="0"/>
                </a:lnTo>
                <a:lnTo>
                  <a:pt x="89764" y="0"/>
                </a:lnTo>
                <a:lnTo>
                  <a:pt x="94488" y="0"/>
                </a:lnTo>
                <a:lnTo>
                  <a:pt x="99212" y="0"/>
                </a:lnTo>
                <a:lnTo>
                  <a:pt x="103937" y="0"/>
                </a:lnTo>
                <a:lnTo>
                  <a:pt x="108661" y="0"/>
                </a:lnTo>
                <a:lnTo>
                  <a:pt x="113386" y="0"/>
                </a:lnTo>
                <a:lnTo>
                  <a:pt x="118110" y="0"/>
                </a:lnTo>
                <a:lnTo>
                  <a:pt x="122834" y="0"/>
                </a:lnTo>
                <a:lnTo>
                  <a:pt x="127559" y="0"/>
                </a:lnTo>
                <a:lnTo>
                  <a:pt x="132283" y="0"/>
                </a:lnTo>
                <a:lnTo>
                  <a:pt x="137008" y="0"/>
                </a:lnTo>
                <a:lnTo>
                  <a:pt x="141732" y="0"/>
                </a:lnTo>
                <a:lnTo>
                  <a:pt x="146456" y="0"/>
                </a:lnTo>
                <a:lnTo>
                  <a:pt x="151181" y="0"/>
                </a:lnTo>
                <a:lnTo>
                  <a:pt x="155905" y="0"/>
                </a:lnTo>
                <a:lnTo>
                  <a:pt x="160630" y="0"/>
                </a:lnTo>
                <a:lnTo>
                  <a:pt x="165354" y="0"/>
                </a:lnTo>
                <a:lnTo>
                  <a:pt x="170078" y="0"/>
                </a:lnTo>
                <a:lnTo>
                  <a:pt x="174803" y="0"/>
                </a:lnTo>
                <a:lnTo>
                  <a:pt x="179527" y="0"/>
                </a:lnTo>
                <a:lnTo>
                  <a:pt x="184252" y="0"/>
                </a:lnTo>
                <a:lnTo>
                  <a:pt x="188976" y="0"/>
                </a:lnTo>
                <a:lnTo>
                  <a:pt x="193700" y="0"/>
                </a:lnTo>
                <a:lnTo>
                  <a:pt x="198425" y="0"/>
                </a:lnTo>
                <a:lnTo>
                  <a:pt x="203149" y="0"/>
                </a:lnTo>
                <a:lnTo>
                  <a:pt x="207874" y="0"/>
                </a:lnTo>
                <a:lnTo>
                  <a:pt x="212598" y="0"/>
                </a:lnTo>
                <a:lnTo>
                  <a:pt x="217322" y="0"/>
                </a:lnTo>
                <a:lnTo>
                  <a:pt x="222047" y="0"/>
                </a:lnTo>
                <a:lnTo>
                  <a:pt x="226771" y="0"/>
                </a:lnTo>
                <a:lnTo>
                  <a:pt x="231496" y="0"/>
                </a:lnTo>
                <a:lnTo>
                  <a:pt x="236220" y="792480"/>
                </a:lnTo>
                <a:lnTo>
                  <a:pt x="240944" y="792480"/>
                </a:lnTo>
                <a:lnTo>
                  <a:pt x="245669" y="792480"/>
                </a:lnTo>
                <a:lnTo>
                  <a:pt x="250393" y="792480"/>
                </a:lnTo>
                <a:lnTo>
                  <a:pt x="255118" y="792480"/>
                </a:lnTo>
                <a:lnTo>
                  <a:pt x="259842" y="792480"/>
                </a:lnTo>
                <a:lnTo>
                  <a:pt x="264566" y="792480"/>
                </a:lnTo>
                <a:lnTo>
                  <a:pt x="269291" y="792480"/>
                </a:lnTo>
                <a:lnTo>
                  <a:pt x="274015" y="792480"/>
                </a:lnTo>
                <a:lnTo>
                  <a:pt x="278740" y="792480"/>
                </a:lnTo>
                <a:lnTo>
                  <a:pt x="283464" y="792480"/>
                </a:lnTo>
                <a:lnTo>
                  <a:pt x="288188" y="792480"/>
                </a:lnTo>
                <a:lnTo>
                  <a:pt x="292913" y="792480"/>
                </a:lnTo>
                <a:lnTo>
                  <a:pt x="297637" y="792480"/>
                </a:lnTo>
                <a:lnTo>
                  <a:pt x="302362" y="792480"/>
                </a:lnTo>
                <a:lnTo>
                  <a:pt x="307086" y="792480"/>
                </a:lnTo>
                <a:lnTo>
                  <a:pt x="311810" y="792480"/>
                </a:lnTo>
                <a:lnTo>
                  <a:pt x="316535" y="792480"/>
                </a:lnTo>
                <a:lnTo>
                  <a:pt x="321259" y="792480"/>
                </a:lnTo>
                <a:lnTo>
                  <a:pt x="325984" y="792480"/>
                </a:lnTo>
                <a:lnTo>
                  <a:pt x="330708" y="792480"/>
                </a:lnTo>
                <a:lnTo>
                  <a:pt x="335432" y="792480"/>
                </a:lnTo>
                <a:lnTo>
                  <a:pt x="340157" y="792480"/>
                </a:lnTo>
                <a:lnTo>
                  <a:pt x="344881" y="792480"/>
                </a:lnTo>
                <a:lnTo>
                  <a:pt x="349606" y="792480"/>
                </a:lnTo>
                <a:lnTo>
                  <a:pt x="354330" y="792480"/>
                </a:lnTo>
                <a:lnTo>
                  <a:pt x="359054" y="792480"/>
                </a:lnTo>
                <a:lnTo>
                  <a:pt x="363779" y="792480"/>
                </a:lnTo>
                <a:lnTo>
                  <a:pt x="368503" y="792480"/>
                </a:lnTo>
                <a:lnTo>
                  <a:pt x="373228" y="792480"/>
                </a:lnTo>
                <a:lnTo>
                  <a:pt x="377952" y="792480"/>
                </a:lnTo>
                <a:lnTo>
                  <a:pt x="382676" y="792480"/>
                </a:lnTo>
                <a:lnTo>
                  <a:pt x="387401" y="792480"/>
                </a:lnTo>
                <a:lnTo>
                  <a:pt x="392125" y="792480"/>
                </a:lnTo>
                <a:lnTo>
                  <a:pt x="396850" y="792480"/>
                </a:lnTo>
                <a:lnTo>
                  <a:pt x="401574" y="792480"/>
                </a:lnTo>
                <a:lnTo>
                  <a:pt x="406298" y="792480"/>
                </a:lnTo>
                <a:lnTo>
                  <a:pt x="411023" y="792480"/>
                </a:lnTo>
                <a:lnTo>
                  <a:pt x="415747" y="792480"/>
                </a:lnTo>
                <a:lnTo>
                  <a:pt x="420472" y="792480"/>
                </a:lnTo>
                <a:lnTo>
                  <a:pt x="425196" y="792480"/>
                </a:lnTo>
                <a:lnTo>
                  <a:pt x="429920" y="792480"/>
                </a:lnTo>
                <a:lnTo>
                  <a:pt x="434645" y="792480"/>
                </a:lnTo>
                <a:lnTo>
                  <a:pt x="439369" y="792480"/>
                </a:lnTo>
                <a:lnTo>
                  <a:pt x="444094" y="792480"/>
                </a:lnTo>
                <a:lnTo>
                  <a:pt x="448818" y="792480"/>
                </a:lnTo>
                <a:lnTo>
                  <a:pt x="453542" y="792480"/>
                </a:lnTo>
                <a:lnTo>
                  <a:pt x="458267" y="792480"/>
                </a:lnTo>
                <a:lnTo>
                  <a:pt x="462991" y="792480"/>
                </a:lnTo>
                <a:lnTo>
                  <a:pt x="467716" y="792480"/>
                </a:lnTo>
                <a:lnTo>
                  <a:pt x="472440" y="792480"/>
                </a:lnTo>
                <a:lnTo>
                  <a:pt x="477164" y="792480"/>
                </a:lnTo>
                <a:lnTo>
                  <a:pt x="481889" y="792480"/>
                </a:lnTo>
                <a:lnTo>
                  <a:pt x="486613" y="792480"/>
                </a:lnTo>
                <a:lnTo>
                  <a:pt x="491338" y="792480"/>
                </a:lnTo>
                <a:lnTo>
                  <a:pt x="496062" y="792480"/>
                </a:lnTo>
                <a:lnTo>
                  <a:pt x="500786" y="792480"/>
                </a:lnTo>
                <a:lnTo>
                  <a:pt x="505511" y="792480"/>
                </a:lnTo>
                <a:lnTo>
                  <a:pt x="510235" y="792480"/>
                </a:lnTo>
                <a:lnTo>
                  <a:pt x="514960" y="792480"/>
                </a:lnTo>
                <a:lnTo>
                  <a:pt x="519684" y="792480"/>
                </a:lnTo>
                <a:lnTo>
                  <a:pt x="524408" y="792480"/>
                </a:lnTo>
                <a:lnTo>
                  <a:pt x="529133" y="792480"/>
                </a:lnTo>
                <a:lnTo>
                  <a:pt x="533857" y="792480"/>
                </a:lnTo>
                <a:lnTo>
                  <a:pt x="538582" y="792480"/>
                </a:lnTo>
                <a:lnTo>
                  <a:pt x="543306" y="792480"/>
                </a:lnTo>
                <a:lnTo>
                  <a:pt x="548030" y="792480"/>
                </a:lnTo>
                <a:lnTo>
                  <a:pt x="552755" y="792480"/>
                </a:lnTo>
                <a:lnTo>
                  <a:pt x="557479" y="792480"/>
                </a:lnTo>
                <a:lnTo>
                  <a:pt x="562204" y="792480"/>
                </a:lnTo>
                <a:lnTo>
                  <a:pt x="566928" y="792480"/>
                </a:lnTo>
                <a:lnTo>
                  <a:pt x="571652" y="792480"/>
                </a:lnTo>
                <a:lnTo>
                  <a:pt x="576377" y="792480"/>
                </a:lnTo>
                <a:lnTo>
                  <a:pt x="581101" y="792480"/>
                </a:lnTo>
                <a:lnTo>
                  <a:pt x="585826" y="792480"/>
                </a:lnTo>
                <a:lnTo>
                  <a:pt x="590550" y="792480"/>
                </a:lnTo>
                <a:lnTo>
                  <a:pt x="595274" y="792480"/>
                </a:lnTo>
                <a:lnTo>
                  <a:pt x="599999" y="792480"/>
                </a:lnTo>
                <a:lnTo>
                  <a:pt x="604723" y="792480"/>
                </a:lnTo>
                <a:lnTo>
                  <a:pt x="609448" y="792480"/>
                </a:lnTo>
                <a:lnTo>
                  <a:pt x="614172" y="792480"/>
                </a:lnTo>
                <a:lnTo>
                  <a:pt x="618896" y="792480"/>
                </a:lnTo>
                <a:lnTo>
                  <a:pt x="623621" y="792480"/>
                </a:lnTo>
                <a:lnTo>
                  <a:pt x="628345" y="792480"/>
                </a:lnTo>
                <a:lnTo>
                  <a:pt x="633070" y="792480"/>
                </a:lnTo>
                <a:lnTo>
                  <a:pt x="637794" y="792480"/>
                </a:lnTo>
                <a:lnTo>
                  <a:pt x="642518" y="792480"/>
                </a:lnTo>
                <a:lnTo>
                  <a:pt x="647243" y="792480"/>
                </a:lnTo>
                <a:lnTo>
                  <a:pt x="651967" y="792480"/>
                </a:lnTo>
                <a:lnTo>
                  <a:pt x="656692" y="792480"/>
                </a:lnTo>
                <a:lnTo>
                  <a:pt x="661416" y="792480"/>
                </a:lnTo>
                <a:lnTo>
                  <a:pt x="666140" y="792480"/>
                </a:lnTo>
                <a:lnTo>
                  <a:pt x="670865" y="792480"/>
                </a:lnTo>
                <a:lnTo>
                  <a:pt x="675589" y="792480"/>
                </a:lnTo>
                <a:lnTo>
                  <a:pt x="680314" y="792480"/>
                </a:lnTo>
                <a:lnTo>
                  <a:pt x="685038" y="792480"/>
                </a:lnTo>
                <a:lnTo>
                  <a:pt x="689762" y="792480"/>
                </a:lnTo>
                <a:lnTo>
                  <a:pt x="694487" y="792480"/>
                </a:lnTo>
                <a:lnTo>
                  <a:pt x="699211" y="792480"/>
                </a:lnTo>
                <a:lnTo>
                  <a:pt x="703936" y="792480"/>
                </a:lnTo>
                <a:lnTo>
                  <a:pt x="708660" y="792480"/>
                </a:lnTo>
                <a:lnTo>
                  <a:pt x="713384" y="792480"/>
                </a:lnTo>
                <a:lnTo>
                  <a:pt x="718109" y="792480"/>
                </a:lnTo>
                <a:lnTo>
                  <a:pt x="722833" y="792480"/>
                </a:lnTo>
                <a:lnTo>
                  <a:pt x="727558" y="792480"/>
                </a:lnTo>
                <a:lnTo>
                  <a:pt x="732282" y="792480"/>
                </a:lnTo>
                <a:lnTo>
                  <a:pt x="737006" y="792480"/>
                </a:lnTo>
                <a:lnTo>
                  <a:pt x="741731" y="792480"/>
                </a:lnTo>
                <a:lnTo>
                  <a:pt x="746455" y="792480"/>
                </a:lnTo>
                <a:lnTo>
                  <a:pt x="751180" y="792480"/>
                </a:lnTo>
                <a:lnTo>
                  <a:pt x="755904" y="792480"/>
                </a:lnTo>
                <a:lnTo>
                  <a:pt x="760628" y="792480"/>
                </a:lnTo>
                <a:lnTo>
                  <a:pt x="765353" y="792480"/>
                </a:lnTo>
                <a:lnTo>
                  <a:pt x="770077" y="792480"/>
                </a:lnTo>
                <a:lnTo>
                  <a:pt x="774802" y="792480"/>
                </a:lnTo>
                <a:lnTo>
                  <a:pt x="779526" y="792480"/>
                </a:lnTo>
                <a:lnTo>
                  <a:pt x="784250" y="792480"/>
                </a:lnTo>
                <a:lnTo>
                  <a:pt x="788975" y="792480"/>
                </a:lnTo>
                <a:lnTo>
                  <a:pt x="793699" y="792480"/>
                </a:lnTo>
                <a:lnTo>
                  <a:pt x="798424" y="792480"/>
                </a:lnTo>
                <a:lnTo>
                  <a:pt x="803148" y="792480"/>
                </a:lnTo>
                <a:lnTo>
                  <a:pt x="807872" y="792480"/>
                </a:lnTo>
                <a:lnTo>
                  <a:pt x="812597" y="792480"/>
                </a:lnTo>
                <a:lnTo>
                  <a:pt x="817321" y="792480"/>
                </a:lnTo>
                <a:lnTo>
                  <a:pt x="822046" y="792480"/>
                </a:lnTo>
                <a:lnTo>
                  <a:pt x="826770" y="792480"/>
                </a:lnTo>
                <a:lnTo>
                  <a:pt x="831494" y="792480"/>
                </a:lnTo>
                <a:lnTo>
                  <a:pt x="836219" y="792480"/>
                </a:lnTo>
                <a:lnTo>
                  <a:pt x="840943" y="792480"/>
                </a:lnTo>
                <a:lnTo>
                  <a:pt x="845668" y="792480"/>
                </a:lnTo>
                <a:lnTo>
                  <a:pt x="850392" y="792480"/>
                </a:lnTo>
                <a:lnTo>
                  <a:pt x="855116" y="792480"/>
                </a:lnTo>
                <a:lnTo>
                  <a:pt x="859841" y="792480"/>
                </a:lnTo>
                <a:lnTo>
                  <a:pt x="864565" y="792480"/>
                </a:lnTo>
                <a:lnTo>
                  <a:pt x="869290" y="792480"/>
                </a:lnTo>
                <a:lnTo>
                  <a:pt x="874014" y="792480"/>
                </a:lnTo>
                <a:lnTo>
                  <a:pt x="878738" y="792480"/>
                </a:lnTo>
                <a:lnTo>
                  <a:pt x="883463" y="792480"/>
                </a:lnTo>
                <a:lnTo>
                  <a:pt x="888187" y="792480"/>
                </a:lnTo>
                <a:lnTo>
                  <a:pt x="892912" y="792480"/>
                </a:lnTo>
                <a:lnTo>
                  <a:pt x="897636" y="792480"/>
                </a:lnTo>
                <a:lnTo>
                  <a:pt x="902360" y="792480"/>
                </a:lnTo>
                <a:lnTo>
                  <a:pt x="907085" y="792480"/>
                </a:lnTo>
                <a:lnTo>
                  <a:pt x="911809" y="792480"/>
                </a:lnTo>
                <a:lnTo>
                  <a:pt x="916534" y="792480"/>
                </a:lnTo>
                <a:lnTo>
                  <a:pt x="921258" y="792480"/>
                </a:lnTo>
                <a:lnTo>
                  <a:pt x="925982" y="792480"/>
                </a:lnTo>
                <a:lnTo>
                  <a:pt x="930707" y="792480"/>
                </a:lnTo>
                <a:lnTo>
                  <a:pt x="935431" y="792480"/>
                </a:lnTo>
                <a:lnTo>
                  <a:pt x="940156" y="792480"/>
                </a:lnTo>
                <a:lnTo>
                  <a:pt x="944880" y="792480"/>
                </a:lnTo>
                <a:lnTo>
                  <a:pt x="949604" y="792480"/>
                </a:lnTo>
                <a:lnTo>
                  <a:pt x="954329" y="792480"/>
                </a:lnTo>
                <a:lnTo>
                  <a:pt x="959053" y="792480"/>
                </a:lnTo>
                <a:lnTo>
                  <a:pt x="963778" y="792480"/>
                </a:lnTo>
                <a:lnTo>
                  <a:pt x="968502" y="792480"/>
                </a:lnTo>
                <a:lnTo>
                  <a:pt x="973226" y="792480"/>
                </a:lnTo>
                <a:lnTo>
                  <a:pt x="977951" y="792480"/>
                </a:lnTo>
                <a:lnTo>
                  <a:pt x="982675" y="792480"/>
                </a:lnTo>
                <a:lnTo>
                  <a:pt x="987400" y="792480"/>
                </a:lnTo>
                <a:lnTo>
                  <a:pt x="992124" y="792480"/>
                </a:lnTo>
                <a:lnTo>
                  <a:pt x="996848" y="792480"/>
                </a:lnTo>
                <a:lnTo>
                  <a:pt x="1001573" y="792480"/>
                </a:lnTo>
                <a:lnTo>
                  <a:pt x="1006297" y="792480"/>
                </a:lnTo>
                <a:lnTo>
                  <a:pt x="1011022" y="792480"/>
                </a:lnTo>
                <a:lnTo>
                  <a:pt x="1015746" y="792480"/>
                </a:lnTo>
                <a:lnTo>
                  <a:pt x="1020470" y="792480"/>
                </a:lnTo>
                <a:lnTo>
                  <a:pt x="1025195" y="792480"/>
                </a:lnTo>
                <a:lnTo>
                  <a:pt x="1029919" y="792480"/>
                </a:lnTo>
                <a:lnTo>
                  <a:pt x="1034644" y="792480"/>
                </a:lnTo>
                <a:lnTo>
                  <a:pt x="1039368" y="792480"/>
                </a:lnTo>
                <a:lnTo>
                  <a:pt x="1044092" y="792480"/>
                </a:lnTo>
                <a:lnTo>
                  <a:pt x="1048817" y="792480"/>
                </a:lnTo>
                <a:lnTo>
                  <a:pt x="1053541" y="792480"/>
                </a:lnTo>
                <a:lnTo>
                  <a:pt x="1058266" y="792480"/>
                </a:lnTo>
                <a:lnTo>
                  <a:pt x="1062990" y="792480"/>
                </a:lnTo>
                <a:lnTo>
                  <a:pt x="1067714" y="792480"/>
                </a:lnTo>
                <a:lnTo>
                  <a:pt x="1072439" y="792480"/>
                </a:lnTo>
                <a:lnTo>
                  <a:pt x="1077163" y="792480"/>
                </a:lnTo>
                <a:lnTo>
                  <a:pt x="1081888" y="792480"/>
                </a:lnTo>
                <a:lnTo>
                  <a:pt x="1086612" y="792480"/>
                </a:lnTo>
                <a:lnTo>
                  <a:pt x="1091336" y="792480"/>
                </a:lnTo>
                <a:lnTo>
                  <a:pt x="1096061" y="792480"/>
                </a:lnTo>
                <a:lnTo>
                  <a:pt x="1100785" y="792480"/>
                </a:lnTo>
                <a:lnTo>
                  <a:pt x="1105510" y="792480"/>
                </a:lnTo>
                <a:lnTo>
                  <a:pt x="1110234" y="792480"/>
                </a:lnTo>
                <a:lnTo>
                  <a:pt x="1114958" y="792480"/>
                </a:lnTo>
                <a:lnTo>
                  <a:pt x="1119683" y="792480"/>
                </a:lnTo>
                <a:lnTo>
                  <a:pt x="1124407" y="792480"/>
                </a:lnTo>
                <a:lnTo>
                  <a:pt x="1129132" y="792480"/>
                </a:lnTo>
                <a:lnTo>
                  <a:pt x="1133856" y="792480"/>
                </a:lnTo>
                <a:lnTo>
                  <a:pt x="1138580" y="792480"/>
                </a:lnTo>
                <a:lnTo>
                  <a:pt x="1143305" y="792480"/>
                </a:lnTo>
                <a:lnTo>
                  <a:pt x="1148029" y="792480"/>
                </a:lnTo>
                <a:lnTo>
                  <a:pt x="1152754" y="792480"/>
                </a:lnTo>
                <a:lnTo>
                  <a:pt x="1157478" y="792480"/>
                </a:lnTo>
                <a:lnTo>
                  <a:pt x="1162202" y="792480"/>
                </a:lnTo>
                <a:lnTo>
                  <a:pt x="1166927" y="792480"/>
                </a:lnTo>
                <a:lnTo>
                  <a:pt x="1171651" y="792480"/>
                </a:lnTo>
                <a:lnTo>
                  <a:pt x="1176376" y="792480"/>
                </a:lnTo>
                <a:lnTo>
                  <a:pt x="1181100" y="0"/>
                </a:lnTo>
                <a:lnTo>
                  <a:pt x="1185824" y="0"/>
                </a:lnTo>
                <a:lnTo>
                  <a:pt x="1190549" y="0"/>
                </a:lnTo>
                <a:lnTo>
                  <a:pt x="1195273" y="0"/>
                </a:lnTo>
                <a:lnTo>
                  <a:pt x="1199998" y="0"/>
                </a:lnTo>
                <a:lnTo>
                  <a:pt x="1204722" y="0"/>
                </a:lnTo>
                <a:lnTo>
                  <a:pt x="1209446" y="0"/>
                </a:lnTo>
                <a:lnTo>
                  <a:pt x="1214171" y="0"/>
                </a:lnTo>
                <a:lnTo>
                  <a:pt x="1218895" y="0"/>
                </a:lnTo>
                <a:lnTo>
                  <a:pt x="1223620" y="0"/>
                </a:lnTo>
                <a:lnTo>
                  <a:pt x="1228344" y="0"/>
                </a:lnTo>
                <a:lnTo>
                  <a:pt x="1233068" y="0"/>
                </a:lnTo>
                <a:lnTo>
                  <a:pt x="1237793" y="0"/>
                </a:lnTo>
                <a:lnTo>
                  <a:pt x="1242517" y="0"/>
                </a:lnTo>
                <a:lnTo>
                  <a:pt x="1247242" y="0"/>
                </a:lnTo>
                <a:lnTo>
                  <a:pt x="1251966" y="0"/>
                </a:lnTo>
                <a:lnTo>
                  <a:pt x="1256690" y="0"/>
                </a:lnTo>
                <a:lnTo>
                  <a:pt x="1261415" y="0"/>
                </a:lnTo>
                <a:lnTo>
                  <a:pt x="1266139" y="0"/>
                </a:lnTo>
                <a:lnTo>
                  <a:pt x="1270864" y="0"/>
                </a:lnTo>
                <a:lnTo>
                  <a:pt x="1275588" y="0"/>
                </a:lnTo>
                <a:lnTo>
                  <a:pt x="1280312" y="0"/>
                </a:lnTo>
                <a:lnTo>
                  <a:pt x="1285037" y="0"/>
                </a:lnTo>
                <a:lnTo>
                  <a:pt x="1289761" y="0"/>
                </a:lnTo>
                <a:lnTo>
                  <a:pt x="1294486" y="0"/>
                </a:lnTo>
                <a:lnTo>
                  <a:pt x="1299210" y="0"/>
                </a:lnTo>
                <a:lnTo>
                  <a:pt x="1303934" y="0"/>
                </a:lnTo>
                <a:lnTo>
                  <a:pt x="1308659" y="0"/>
                </a:lnTo>
                <a:lnTo>
                  <a:pt x="1313383" y="0"/>
                </a:lnTo>
                <a:lnTo>
                  <a:pt x="1318108" y="0"/>
                </a:lnTo>
                <a:lnTo>
                  <a:pt x="1322832" y="0"/>
                </a:lnTo>
                <a:lnTo>
                  <a:pt x="1327556" y="0"/>
                </a:lnTo>
                <a:lnTo>
                  <a:pt x="1332281" y="0"/>
                </a:lnTo>
                <a:lnTo>
                  <a:pt x="1337005" y="0"/>
                </a:lnTo>
                <a:lnTo>
                  <a:pt x="1341730" y="0"/>
                </a:lnTo>
                <a:lnTo>
                  <a:pt x="1346454" y="0"/>
                </a:lnTo>
                <a:lnTo>
                  <a:pt x="1351178" y="0"/>
                </a:lnTo>
                <a:lnTo>
                  <a:pt x="1355903" y="0"/>
                </a:lnTo>
                <a:lnTo>
                  <a:pt x="1360627" y="0"/>
                </a:lnTo>
                <a:lnTo>
                  <a:pt x="1365352" y="0"/>
                </a:lnTo>
                <a:lnTo>
                  <a:pt x="1370076" y="0"/>
                </a:lnTo>
                <a:lnTo>
                  <a:pt x="1374800" y="0"/>
                </a:lnTo>
                <a:lnTo>
                  <a:pt x="1379525" y="0"/>
                </a:lnTo>
                <a:lnTo>
                  <a:pt x="1384249" y="0"/>
                </a:lnTo>
                <a:lnTo>
                  <a:pt x="1388974" y="0"/>
                </a:lnTo>
                <a:lnTo>
                  <a:pt x="1393698" y="0"/>
                </a:lnTo>
                <a:lnTo>
                  <a:pt x="1398422" y="0"/>
                </a:lnTo>
                <a:lnTo>
                  <a:pt x="1403147" y="0"/>
                </a:lnTo>
                <a:lnTo>
                  <a:pt x="1407871" y="0"/>
                </a:lnTo>
                <a:lnTo>
                  <a:pt x="1412596" y="0"/>
                </a:lnTo>
                <a:lnTo>
                  <a:pt x="1417320" y="792480"/>
                </a:lnTo>
                <a:lnTo>
                  <a:pt x="1422044" y="792480"/>
                </a:lnTo>
                <a:lnTo>
                  <a:pt x="1426769" y="792480"/>
                </a:lnTo>
                <a:lnTo>
                  <a:pt x="1431493" y="792480"/>
                </a:lnTo>
                <a:lnTo>
                  <a:pt x="1436218" y="792480"/>
                </a:lnTo>
                <a:lnTo>
                  <a:pt x="1440942" y="792480"/>
                </a:lnTo>
                <a:lnTo>
                  <a:pt x="1445666" y="792480"/>
                </a:lnTo>
                <a:lnTo>
                  <a:pt x="1450391" y="792480"/>
                </a:lnTo>
                <a:lnTo>
                  <a:pt x="1455115" y="792480"/>
                </a:lnTo>
                <a:lnTo>
                  <a:pt x="1459840" y="792480"/>
                </a:lnTo>
                <a:lnTo>
                  <a:pt x="1464564" y="792480"/>
                </a:lnTo>
                <a:lnTo>
                  <a:pt x="1469288" y="792480"/>
                </a:lnTo>
                <a:lnTo>
                  <a:pt x="1474013" y="792480"/>
                </a:lnTo>
                <a:lnTo>
                  <a:pt x="1478737" y="792480"/>
                </a:lnTo>
                <a:lnTo>
                  <a:pt x="1483462" y="792480"/>
                </a:lnTo>
                <a:lnTo>
                  <a:pt x="1488186" y="792480"/>
                </a:lnTo>
                <a:lnTo>
                  <a:pt x="1492910" y="792480"/>
                </a:lnTo>
                <a:lnTo>
                  <a:pt x="1497635" y="792480"/>
                </a:lnTo>
                <a:lnTo>
                  <a:pt x="1502359" y="792480"/>
                </a:lnTo>
                <a:lnTo>
                  <a:pt x="1507084" y="792480"/>
                </a:lnTo>
                <a:lnTo>
                  <a:pt x="1511808" y="792480"/>
                </a:lnTo>
                <a:lnTo>
                  <a:pt x="1516532" y="792480"/>
                </a:lnTo>
                <a:lnTo>
                  <a:pt x="1521257" y="792480"/>
                </a:lnTo>
                <a:lnTo>
                  <a:pt x="1525981" y="792480"/>
                </a:lnTo>
                <a:lnTo>
                  <a:pt x="1530706" y="792480"/>
                </a:lnTo>
                <a:lnTo>
                  <a:pt x="1535430" y="792480"/>
                </a:lnTo>
                <a:lnTo>
                  <a:pt x="1540154" y="792480"/>
                </a:lnTo>
                <a:lnTo>
                  <a:pt x="1544879" y="792480"/>
                </a:lnTo>
                <a:lnTo>
                  <a:pt x="1549603" y="792480"/>
                </a:lnTo>
                <a:lnTo>
                  <a:pt x="1554328" y="792480"/>
                </a:lnTo>
                <a:lnTo>
                  <a:pt x="1559052" y="792480"/>
                </a:lnTo>
                <a:lnTo>
                  <a:pt x="1563776" y="792480"/>
                </a:lnTo>
                <a:lnTo>
                  <a:pt x="1568501" y="792480"/>
                </a:lnTo>
                <a:lnTo>
                  <a:pt x="1573225" y="792480"/>
                </a:lnTo>
                <a:lnTo>
                  <a:pt x="1577950" y="792480"/>
                </a:lnTo>
                <a:lnTo>
                  <a:pt x="1582674" y="792480"/>
                </a:lnTo>
                <a:lnTo>
                  <a:pt x="1587398" y="792480"/>
                </a:lnTo>
                <a:lnTo>
                  <a:pt x="1592123" y="792480"/>
                </a:lnTo>
                <a:lnTo>
                  <a:pt x="1596847" y="792480"/>
                </a:lnTo>
                <a:lnTo>
                  <a:pt x="1601572" y="792480"/>
                </a:lnTo>
                <a:lnTo>
                  <a:pt x="1606296" y="792480"/>
                </a:lnTo>
                <a:lnTo>
                  <a:pt x="1611020" y="792480"/>
                </a:lnTo>
                <a:lnTo>
                  <a:pt x="1615745" y="792480"/>
                </a:lnTo>
                <a:lnTo>
                  <a:pt x="1620469" y="792480"/>
                </a:lnTo>
                <a:lnTo>
                  <a:pt x="1625194" y="792480"/>
                </a:lnTo>
                <a:lnTo>
                  <a:pt x="1629918" y="792480"/>
                </a:lnTo>
                <a:lnTo>
                  <a:pt x="1634642" y="792480"/>
                </a:lnTo>
                <a:lnTo>
                  <a:pt x="1639367" y="792480"/>
                </a:lnTo>
                <a:lnTo>
                  <a:pt x="1644091" y="792480"/>
                </a:lnTo>
                <a:lnTo>
                  <a:pt x="1648816" y="792480"/>
                </a:lnTo>
                <a:lnTo>
                  <a:pt x="1653540" y="792480"/>
                </a:lnTo>
                <a:lnTo>
                  <a:pt x="1658264" y="792480"/>
                </a:lnTo>
                <a:lnTo>
                  <a:pt x="1662989" y="792480"/>
                </a:lnTo>
                <a:lnTo>
                  <a:pt x="1667713" y="792480"/>
                </a:lnTo>
                <a:lnTo>
                  <a:pt x="1672438" y="792480"/>
                </a:lnTo>
                <a:lnTo>
                  <a:pt x="1677162" y="792480"/>
                </a:lnTo>
                <a:lnTo>
                  <a:pt x="1681886" y="792480"/>
                </a:lnTo>
                <a:lnTo>
                  <a:pt x="1686611" y="792480"/>
                </a:lnTo>
                <a:lnTo>
                  <a:pt x="1691335" y="792480"/>
                </a:lnTo>
                <a:lnTo>
                  <a:pt x="1696060" y="792480"/>
                </a:lnTo>
                <a:lnTo>
                  <a:pt x="1700784" y="792480"/>
                </a:lnTo>
                <a:lnTo>
                  <a:pt x="1705508" y="792480"/>
                </a:lnTo>
                <a:lnTo>
                  <a:pt x="1710233" y="792480"/>
                </a:lnTo>
                <a:lnTo>
                  <a:pt x="1714957" y="792480"/>
                </a:lnTo>
                <a:lnTo>
                  <a:pt x="1719682" y="792480"/>
                </a:lnTo>
                <a:lnTo>
                  <a:pt x="1724406" y="792480"/>
                </a:lnTo>
                <a:lnTo>
                  <a:pt x="1729130" y="792480"/>
                </a:lnTo>
                <a:lnTo>
                  <a:pt x="1733855" y="792480"/>
                </a:lnTo>
                <a:lnTo>
                  <a:pt x="1738579" y="792480"/>
                </a:lnTo>
                <a:lnTo>
                  <a:pt x="1743304" y="792480"/>
                </a:lnTo>
                <a:lnTo>
                  <a:pt x="1748028" y="792480"/>
                </a:lnTo>
                <a:lnTo>
                  <a:pt x="1752752" y="792480"/>
                </a:lnTo>
                <a:lnTo>
                  <a:pt x="1757477" y="792480"/>
                </a:lnTo>
                <a:lnTo>
                  <a:pt x="1762201" y="792480"/>
                </a:lnTo>
                <a:lnTo>
                  <a:pt x="1766926" y="792480"/>
                </a:lnTo>
                <a:lnTo>
                  <a:pt x="1771650" y="792480"/>
                </a:lnTo>
                <a:lnTo>
                  <a:pt x="1776374" y="792480"/>
                </a:lnTo>
                <a:lnTo>
                  <a:pt x="1781099" y="792480"/>
                </a:lnTo>
                <a:lnTo>
                  <a:pt x="1785823" y="792480"/>
                </a:lnTo>
                <a:lnTo>
                  <a:pt x="1790548" y="792480"/>
                </a:lnTo>
                <a:lnTo>
                  <a:pt x="1795272" y="792480"/>
                </a:lnTo>
                <a:lnTo>
                  <a:pt x="1799996" y="792480"/>
                </a:lnTo>
                <a:lnTo>
                  <a:pt x="1804721" y="792480"/>
                </a:lnTo>
                <a:lnTo>
                  <a:pt x="1809445" y="792480"/>
                </a:lnTo>
                <a:lnTo>
                  <a:pt x="1814170" y="792480"/>
                </a:lnTo>
                <a:lnTo>
                  <a:pt x="1818894" y="792480"/>
                </a:lnTo>
                <a:lnTo>
                  <a:pt x="1823618" y="792480"/>
                </a:lnTo>
                <a:lnTo>
                  <a:pt x="1828343" y="792480"/>
                </a:lnTo>
                <a:lnTo>
                  <a:pt x="1833067" y="792480"/>
                </a:lnTo>
                <a:lnTo>
                  <a:pt x="1837792" y="792480"/>
                </a:lnTo>
                <a:lnTo>
                  <a:pt x="1842516" y="792480"/>
                </a:lnTo>
                <a:lnTo>
                  <a:pt x="1847240" y="792480"/>
                </a:lnTo>
                <a:lnTo>
                  <a:pt x="1851965" y="792480"/>
                </a:lnTo>
                <a:lnTo>
                  <a:pt x="1856689" y="792480"/>
                </a:lnTo>
                <a:lnTo>
                  <a:pt x="1861414" y="792480"/>
                </a:lnTo>
                <a:lnTo>
                  <a:pt x="1866138" y="792480"/>
                </a:lnTo>
                <a:lnTo>
                  <a:pt x="1870862" y="792480"/>
                </a:lnTo>
                <a:lnTo>
                  <a:pt x="1875587" y="792480"/>
                </a:lnTo>
                <a:lnTo>
                  <a:pt x="1880311" y="792480"/>
                </a:lnTo>
                <a:lnTo>
                  <a:pt x="1885036" y="792480"/>
                </a:lnTo>
                <a:lnTo>
                  <a:pt x="1889760" y="792480"/>
                </a:lnTo>
                <a:lnTo>
                  <a:pt x="1894484" y="792480"/>
                </a:lnTo>
                <a:lnTo>
                  <a:pt x="1899209" y="792480"/>
                </a:lnTo>
                <a:lnTo>
                  <a:pt x="1903933" y="792480"/>
                </a:lnTo>
                <a:lnTo>
                  <a:pt x="1908658" y="792480"/>
                </a:lnTo>
                <a:lnTo>
                  <a:pt x="1913382" y="792480"/>
                </a:lnTo>
                <a:lnTo>
                  <a:pt x="1918106" y="792480"/>
                </a:lnTo>
                <a:lnTo>
                  <a:pt x="1922831" y="792480"/>
                </a:lnTo>
                <a:lnTo>
                  <a:pt x="1927555" y="792480"/>
                </a:lnTo>
                <a:lnTo>
                  <a:pt x="1932280" y="792480"/>
                </a:lnTo>
                <a:lnTo>
                  <a:pt x="1937004" y="792480"/>
                </a:lnTo>
                <a:lnTo>
                  <a:pt x="1941728" y="792480"/>
                </a:lnTo>
                <a:lnTo>
                  <a:pt x="1946453" y="792480"/>
                </a:lnTo>
                <a:lnTo>
                  <a:pt x="1951177" y="792480"/>
                </a:lnTo>
                <a:lnTo>
                  <a:pt x="1955902" y="792480"/>
                </a:lnTo>
                <a:lnTo>
                  <a:pt x="1960626" y="792480"/>
                </a:lnTo>
                <a:lnTo>
                  <a:pt x="1965350" y="792480"/>
                </a:lnTo>
                <a:lnTo>
                  <a:pt x="1970075" y="792480"/>
                </a:lnTo>
                <a:lnTo>
                  <a:pt x="1974799" y="792480"/>
                </a:lnTo>
                <a:lnTo>
                  <a:pt x="1979524" y="792480"/>
                </a:lnTo>
                <a:lnTo>
                  <a:pt x="1984248" y="792480"/>
                </a:lnTo>
                <a:lnTo>
                  <a:pt x="1988972" y="792480"/>
                </a:lnTo>
                <a:lnTo>
                  <a:pt x="1993697" y="792480"/>
                </a:lnTo>
                <a:lnTo>
                  <a:pt x="1998421" y="792480"/>
                </a:lnTo>
                <a:lnTo>
                  <a:pt x="2003146" y="792480"/>
                </a:lnTo>
                <a:lnTo>
                  <a:pt x="2007870" y="792480"/>
                </a:lnTo>
                <a:lnTo>
                  <a:pt x="2012594" y="792480"/>
                </a:lnTo>
                <a:lnTo>
                  <a:pt x="2017319" y="792480"/>
                </a:lnTo>
                <a:lnTo>
                  <a:pt x="2022043" y="792480"/>
                </a:lnTo>
                <a:lnTo>
                  <a:pt x="2026768" y="792480"/>
                </a:lnTo>
                <a:lnTo>
                  <a:pt x="2031492" y="792480"/>
                </a:lnTo>
                <a:lnTo>
                  <a:pt x="2036216" y="792480"/>
                </a:lnTo>
                <a:lnTo>
                  <a:pt x="2040941" y="792480"/>
                </a:lnTo>
                <a:lnTo>
                  <a:pt x="2045665" y="792480"/>
                </a:lnTo>
                <a:lnTo>
                  <a:pt x="2050390" y="792480"/>
                </a:lnTo>
                <a:lnTo>
                  <a:pt x="2055114" y="792480"/>
                </a:lnTo>
                <a:lnTo>
                  <a:pt x="2059838" y="792480"/>
                </a:lnTo>
                <a:lnTo>
                  <a:pt x="2064563" y="792480"/>
                </a:lnTo>
                <a:lnTo>
                  <a:pt x="2069287" y="792480"/>
                </a:lnTo>
                <a:lnTo>
                  <a:pt x="2074012" y="792480"/>
                </a:lnTo>
                <a:lnTo>
                  <a:pt x="2078736" y="792480"/>
                </a:lnTo>
                <a:lnTo>
                  <a:pt x="2083460" y="792480"/>
                </a:lnTo>
                <a:lnTo>
                  <a:pt x="2088185" y="792480"/>
                </a:lnTo>
                <a:lnTo>
                  <a:pt x="2092909" y="792480"/>
                </a:lnTo>
                <a:lnTo>
                  <a:pt x="2097634" y="792480"/>
                </a:lnTo>
                <a:lnTo>
                  <a:pt x="2102358" y="792480"/>
                </a:lnTo>
                <a:lnTo>
                  <a:pt x="2107082" y="792480"/>
                </a:lnTo>
                <a:lnTo>
                  <a:pt x="2111807" y="792480"/>
                </a:lnTo>
                <a:lnTo>
                  <a:pt x="2116531" y="792480"/>
                </a:lnTo>
                <a:lnTo>
                  <a:pt x="2121256" y="792480"/>
                </a:lnTo>
                <a:lnTo>
                  <a:pt x="2125980" y="792480"/>
                </a:lnTo>
                <a:lnTo>
                  <a:pt x="2130704" y="792480"/>
                </a:lnTo>
                <a:lnTo>
                  <a:pt x="2135429" y="792480"/>
                </a:lnTo>
                <a:lnTo>
                  <a:pt x="2140153" y="792480"/>
                </a:lnTo>
                <a:lnTo>
                  <a:pt x="2144878" y="792480"/>
                </a:lnTo>
                <a:lnTo>
                  <a:pt x="2149602" y="792480"/>
                </a:lnTo>
                <a:lnTo>
                  <a:pt x="2154326" y="792480"/>
                </a:lnTo>
                <a:lnTo>
                  <a:pt x="2159051" y="792480"/>
                </a:lnTo>
                <a:lnTo>
                  <a:pt x="2163775" y="792480"/>
                </a:lnTo>
                <a:lnTo>
                  <a:pt x="2168500" y="792480"/>
                </a:lnTo>
                <a:lnTo>
                  <a:pt x="2173224" y="792480"/>
                </a:lnTo>
                <a:lnTo>
                  <a:pt x="2177948" y="792480"/>
                </a:lnTo>
                <a:lnTo>
                  <a:pt x="2182673" y="792480"/>
                </a:lnTo>
                <a:lnTo>
                  <a:pt x="2187397" y="792480"/>
                </a:lnTo>
                <a:lnTo>
                  <a:pt x="2192122" y="792480"/>
                </a:lnTo>
                <a:lnTo>
                  <a:pt x="2196846" y="792480"/>
                </a:lnTo>
                <a:lnTo>
                  <a:pt x="2201570" y="792480"/>
                </a:lnTo>
                <a:lnTo>
                  <a:pt x="2206295" y="792480"/>
                </a:lnTo>
                <a:lnTo>
                  <a:pt x="2211019" y="792480"/>
                </a:lnTo>
                <a:lnTo>
                  <a:pt x="2215744" y="792480"/>
                </a:lnTo>
                <a:lnTo>
                  <a:pt x="2220468" y="792480"/>
                </a:lnTo>
                <a:lnTo>
                  <a:pt x="2225192" y="792480"/>
                </a:lnTo>
                <a:lnTo>
                  <a:pt x="2229917" y="792480"/>
                </a:lnTo>
                <a:lnTo>
                  <a:pt x="2234641" y="792480"/>
                </a:lnTo>
                <a:lnTo>
                  <a:pt x="2239366" y="792480"/>
                </a:lnTo>
                <a:lnTo>
                  <a:pt x="2244090" y="792480"/>
                </a:lnTo>
                <a:lnTo>
                  <a:pt x="2248814" y="792480"/>
                </a:lnTo>
                <a:lnTo>
                  <a:pt x="2253539" y="792480"/>
                </a:lnTo>
                <a:lnTo>
                  <a:pt x="2258263" y="792480"/>
                </a:lnTo>
                <a:lnTo>
                  <a:pt x="2262988" y="792480"/>
                </a:lnTo>
                <a:lnTo>
                  <a:pt x="2267712" y="792480"/>
                </a:lnTo>
                <a:lnTo>
                  <a:pt x="2272436" y="792480"/>
                </a:lnTo>
                <a:lnTo>
                  <a:pt x="2277161" y="792480"/>
                </a:lnTo>
                <a:lnTo>
                  <a:pt x="2281885" y="792480"/>
                </a:lnTo>
                <a:lnTo>
                  <a:pt x="2286610" y="792480"/>
                </a:lnTo>
                <a:lnTo>
                  <a:pt x="2291334" y="792480"/>
                </a:lnTo>
                <a:lnTo>
                  <a:pt x="2296058" y="792480"/>
                </a:lnTo>
                <a:lnTo>
                  <a:pt x="2300783" y="792480"/>
                </a:lnTo>
                <a:lnTo>
                  <a:pt x="2305507" y="792480"/>
                </a:lnTo>
                <a:lnTo>
                  <a:pt x="2310232" y="792480"/>
                </a:lnTo>
                <a:lnTo>
                  <a:pt x="2314956" y="792480"/>
                </a:lnTo>
                <a:lnTo>
                  <a:pt x="2319680" y="792480"/>
                </a:lnTo>
                <a:lnTo>
                  <a:pt x="2324405" y="792480"/>
                </a:lnTo>
                <a:lnTo>
                  <a:pt x="2329129" y="792480"/>
                </a:lnTo>
                <a:lnTo>
                  <a:pt x="2333854" y="792480"/>
                </a:lnTo>
                <a:lnTo>
                  <a:pt x="2338578" y="792480"/>
                </a:lnTo>
                <a:lnTo>
                  <a:pt x="2343302" y="792480"/>
                </a:lnTo>
                <a:lnTo>
                  <a:pt x="2348027" y="792480"/>
                </a:lnTo>
                <a:lnTo>
                  <a:pt x="2352751" y="792480"/>
                </a:lnTo>
                <a:lnTo>
                  <a:pt x="2357476" y="792480"/>
                </a:lnTo>
                <a:lnTo>
                  <a:pt x="2362200" y="0"/>
                </a:lnTo>
                <a:lnTo>
                  <a:pt x="2366924" y="0"/>
                </a:lnTo>
                <a:lnTo>
                  <a:pt x="2371649" y="0"/>
                </a:lnTo>
                <a:lnTo>
                  <a:pt x="2376373" y="0"/>
                </a:lnTo>
                <a:lnTo>
                  <a:pt x="2381098" y="0"/>
                </a:lnTo>
                <a:lnTo>
                  <a:pt x="2385822" y="0"/>
                </a:lnTo>
                <a:lnTo>
                  <a:pt x="2390546" y="0"/>
                </a:lnTo>
                <a:lnTo>
                  <a:pt x="2395271" y="0"/>
                </a:lnTo>
                <a:lnTo>
                  <a:pt x="2399995" y="0"/>
                </a:lnTo>
                <a:lnTo>
                  <a:pt x="2404720" y="0"/>
                </a:lnTo>
                <a:lnTo>
                  <a:pt x="2409444" y="0"/>
                </a:lnTo>
                <a:lnTo>
                  <a:pt x="2414168" y="0"/>
                </a:lnTo>
                <a:lnTo>
                  <a:pt x="2418893" y="0"/>
                </a:lnTo>
                <a:lnTo>
                  <a:pt x="2423617" y="0"/>
                </a:lnTo>
                <a:lnTo>
                  <a:pt x="2428342" y="0"/>
                </a:lnTo>
                <a:lnTo>
                  <a:pt x="2433066" y="0"/>
                </a:lnTo>
                <a:lnTo>
                  <a:pt x="2437790" y="0"/>
                </a:lnTo>
                <a:lnTo>
                  <a:pt x="2442515" y="0"/>
                </a:lnTo>
                <a:lnTo>
                  <a:pt x="2447239" y="0"/>
                </a:lnTo>
                <a:lnTo>
                  <a:pt x="2451964" y="0"/>
                </a:lnTo>
                <a:lnTo>
                  <a:pt x="2456688" y="0"/>
                </a:lnTo>
                <a:lnTo>
                  <a:pt x="2461412" y="0"/>
                </a:lnTo>
                <a:lnTo>
                  <a:pt x="2466137" y="0"/>
                </a:lnTo>
                <a:lnTo>
                  <a:pt x="2470861" y="0"/>
                </a:lnTo>
                <a:lnTo>
                  <a:pt x="2475586" y="0"/>
                </a:lnTo>
                <a:lnTo>
                  <a:pt x="2480310" y="0"/>
                </a:lnTo>
                <a:lnTo>
                  <a:pt x="2485034" y="0"/>
                </a:lnTo>
                <a:lnTo>
                  <a:pt x="2489759" y="0"/>
                </a:lnTo>
                <a:lnTo>
                  <a:pt x="2494483" y="0"/>
                </a:lnTo>
                <a:lnTo>
                  <a:pt x="2499208" y="0"/>
                </a:lnTo>
                <a:lnTo>
                  <a:pt x="2503932" y="0"/>
                </a:lnTo>
                <a:lnTo>
                  <a:pt x="2508656" y="0"/>
                </a:lnTo>
                <a:lnTo>
                  <a:pt x="2513381" y="0"/>
                </a:lnTo>
                <a:lnTo>
                  <a:pt x="2518105" y="0"/>
                </a:lnTo>
                <a:lnTo>
                  <a:pt x="2522830" y="0"/>
                </a:lnTo>
                <a:lnTo>
                  <a:pt x="2527554" y="0"/>
                </a:lnTo>
                <a:lnTo>
                  <a:pt x="2532278" y="0"/>
                </a:lnTo>
                <a:lnTo>
                  <a:pt x="2537003" y="0"/>
                </a:lnTo>
                <a:lnTo>
                  <a:pt x="2541727" y="0"/>
                </a:lnTo>
                <a:lnTo>
                  <a:pt x="2546452" y="0"/>
                </a:lnTo>
                <a:lnTo>
                  <a:pt x="2551176" y="0"/>
                </a:lnTo>
                <a:lnTo>
                  <a:pt x="2555900" y="0"/>
                </a:lnTo>
                <a:lnTo>
                  <a:pt x="2560625" y="0"/>
                </a:lnTo>
                <a:lnTo>
                  <a:pt x="2565349" y="0"/>
                </a:lnTo>
                <a:lnTo>
                  <a:pt x="2570074" y="0"/>
                </a:lnTo>
                <a:lnTo>
                  <a:pt x="2574798" y="0"/>
                </a:lnTo>
                <a:lnTo>
                  <a:pt x="2579522" y="0"/>
                </a:lnTo>
                <a:lnTo>
                  <a:pt x="2584247" y="0"/>
                </a:lnTo>
                <a:lnTo>
                  <a:pt x="2588971" y="0"/>
                </a:lnTo>
                <a:lnTo>
                  <a:pt x="2593696" y="0"/>
                </a:lnTo>
                <a:lnTo>
                  <a:pt x="2598420" y="792480"/>
                </a:lnTo>
                <a:lnTo>
                  <a:pt x="2603144" y="792480"/>
                </a:lnTo>
                <a:lnTo>
                  <a:pt x="2607869" y="792480"/>
                </a:lnTo>
                <a:lnTo>
                  <a:pt x="2612593" y="792480"/>
                </a:lnTo>
                <a:lnTo>
                  <a:pt x="2617318" y="792480"/>
                </a:lnTo>
                <a:lnTo>
                  <a:pt x="2622042" y="792480"/>
                </a:lnTo>
                <a:lnTo>
                  <a:pt x="2626766" y="792480"/>
                </a:lnTo>
                <a:lnTo>
                  <a:pt x="2631491" y="792480"/>
                </a:lnTo>
                <a:lnTo>
                  <a:pt x="2636215" y="792480"/>
                </a:lnTo>
                <a:lnTo>
                  <a:pt x="2640940" y="792480"/>
                </a:lnTo>
                <a:lnTo>
                  <a:pt x="2645664" y="792480"/>
                </a:lnTo>
                <a:lnTo>
                  <a:pt x="2650388" y="792480"/>
                </a:lnTo>
                <a:lnTo>
                  <a:pt x="2655113" y="792480"/>
                </a:lnTo>
                <a:lnTo>
                  <a:pt x="2659837" y="792480"/>
                </a:lnTo>
                <a:lnTo>
                  <a:pt x="2664562" y="792480"/>
                </a:lnTo>
                <a:lnTo>
                  <a:pt x="2669286" y="792480"/>
                </a:lnTo>
                <a:lnTo>
                  <a:pt x="2674010" y="792480"/>
                </a:lnTo>
                <a:lnTo>
                  <a:pt x="2678735" y="792480"/>
                </a:lnTo>
                <a:lnTo>
                  <a:pt x="2683459" y="792480"/>
                </a:lnTo>
                <a:lnTo>
                  <a:pt x="2688184" y="792480"/>
                </a:lnTo>
                <a:lnTo>
                  <a:pt x="2692908" y="792480"/>
                </a:lnTo>
                <a:lnTo>
                  <a:pt x="2697632" y="792480"/>
                </a:lnTo>
                <a:lnTo>
                  <a:pt x="2702357" y="792480"/>
                </a:lnTo>
                <a:lnTo>
                  <a:pt x="2707081" y="792480"/>
                </a:lnTo>
                <a:lnTo>
                  <a:pt x="2711806" y="792480"/>
                </a:lnTo>
                <a:lnTo>
                  <a:pt x="2716530" y="792480"/>
                </a:lnTo>
                <a:lnTo>
                  <a:pt x="2721254" y="792480"/>
                </a:lnTo>
                <a:lnTo>
                  <a:pt x="2725979" y="792480"/>
                </a:lnTo>
                <a:lnTo>
                  <a:pt x="2730703" y="792480"/>
                </a:lnTo>
                <a:lnTo>
                  <a:pt x="2735428" y="792480"/>
                </a:lnTo>
                <a:lnTo>
                  <a:pt x="2740152" y="792480"/>
                </a:lnTo>
                <a:lnTo>
                  <a:pt x="2744876" y="792480"/>
                </a:lnTo>
                <a:lnTo>
                  <a:pt x="2749601" y="792480"/>
                </a:lnTo>
                <a:lnTo>
                  <a:pt x="2754325" y="792480"/>
                </a:lnTo>
                <a:lnTo>
                  <a:pt x="2759050" y="792480"/>
                </a:lnTo>
                <a:lnTo>
                  <a:pt x="2763774" y="792480"/>
                </a:lnTo>
                <a:lnTo>
                  <a:pt x="2768498" y="792480"/>
                </a:lnTo>
                <a:lnTo>
                  <a:pt x="2773223" y="792480"/>
                </a:lnTo>
                <a:lnTo>
                  <a:pt x="2777947" y="792480"/>
                </a:lnTo>
                <a:lnTo>
                  <a:pt x="2782672" y="792480"/>
                </a:lnTo>
                <a:lnTo>
                  <a:pt x="2787396" y="792480"/>
                </a:lnTo>
                <a:lnTo>
                  <a:pt x="2792120" y="792480"/>
                </a:lnTo>
                <a:lnTo>
                  <a:pt x="2796845" y="792480"/>
                </a:lnTo>
                <a:lnTo>
                  <a:pt x="2801569" y="792480"/>
                </a:lnTo>
                <a:lnTo>
                  <a:pt x="2806294" y="792480"/>
                </a:lnTo>
                <a:lnTo>
                  <a:pt x="2811018" y="792480"/>
                </a:lnTo>
                <a:lnTo>
                  <a:pt x="2815742" y="792480"/>
                </a:lnTo>
                <a:lnTo>
                  <a:pt x="2820467" y="792480"/>
                </a:lnTo>
                <a:lnTo>
                  <a:pt x="2825191" y="792480"/>
                </a:lnTo>
                <a:lnTo>
                  <a:pt x="2829916" y="792480"/>
                </a:lnTo>
                <a:lnTo>
                  <a:pt x="2834640" y="792480"/>
                </a:lnTo>
              </a:path>
            </a:pathLst>
          </a:custGeom>
          <a:ln w="25400">
            <a:solidFill>
              <a:srgbClr val="0F7C8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57200" y="5202936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Импульстер тізбегі: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жиілік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1/(50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−6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</a:t>
            </a:r>
            <a:endParaRPr lang="en-US" sz="1550" dirty="0"/>
          </a:p>
        </p:txBody>
      </p:sp>
      <p:sp>
        <p:nvSpPr>
          <p:cNvPr id="25" name="Shape 22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Спектрдің бірінші нөлі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1/(10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−6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</a:t>
            </a:r>
            <a:endParaRPr lang="en-US" sz="1550" dirty="0"/>
          </a:p>
        </p:txBody>
      </p:sp>
      <p:sp>
        <p:nvSpPr>
          <p:cNvPr id="30" name="Shape 27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ені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 (1…4-гармоникалар)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1-гармоника амплитудасы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· 5 · 0,2 ·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(0,2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)/(0,2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 · 0,935 ≈ 1,87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2" name="Text 39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кГц; нөл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кГц-те;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100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кГц;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1,87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Спектрлік сипаттамалардың түрлері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291840"/>
                <a:gridCol w="25603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Нені көрсетеді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Қандай сигналға тән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Амплитудалық спектр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Гармоникалар амплитудасының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жиілікке тәуелділігі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Барлық сигналдар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Фазалық спектр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Бастапқы фазалардың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жиілікке тәуелділігі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Барлық сигналдар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Сызықтық (дискретті) спектр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Жиіліктер тек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kf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мәндерінде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Периодты сигналдар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Тұтас спектр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Жиіліктердің үздіксіз жиыны (спектрлік тығыздық)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Периодты емес, бірреттік импульстер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Қуат (энергия) спектрі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Қуаттың гармоникалар бойынша таралуы: 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~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Энергетикалық талдау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∞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сызықтық спектр тұтас спектрге айналады: гармоникалар арасындағы қадам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Спектрлік талдаудың инженерлік қолданылуы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энергиясының сапасы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гармоникалар сымдарды, трансформаторларды қыздырады. Бұрмалану коэффициенті: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THD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…)/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Релелік қорғау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 қосқандағы магниттелу тогында 2-гармоника көп — қорғаныс оны қысқа тұйықталудан осы арқылы ажыратады.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және диагностика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Спектр анализаторы және цифрлық ФФТ (FFT) электр машиналарының ақауын ерте анықтауға мүмкіндік береді.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Сүзгілер мен байланыс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Сүзгі жиілік жолағын таңдайды; байланыс арнасының өткізу жолағы сигнал спектрінің енінен кем болмауы керек.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 үшін спектр — электр жабдығының жүктемесін, шығынын және қорғанысын бағалаудың күнделікті құралы.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  ·  Электрлік тербелістер және спектрлер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 тербелістің бастапқы фазасы өзгерсе, синусоиданың графигі қалай өзгереді?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желі кернеуінің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314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рад/с деп алынатынын түсіндіріңіз.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Фазалық ығысу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 қандай элемент басым деп айтуға болады және неге?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Уақыттық және жиіліктік көріністер сигнал туралы қандай әртүрлі ақпарат береді?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тікбұрышты толқынды дәл алу үшін шексіз көп гармоника қажет?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Импульс ұзақтығын екі есе қысқартса, оның спектр ені қалай өзгереді? Себебі неде?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гармоникалар энергетикалық жабдыққа қандай зиян келтіреді?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Электрлік тербеліс — электрлік шаманың уақыт бойынша өзгеруі; ол гармониялық, периодты бейсинусоидалы, апериодты немесе кездейсоқ болуы мүмкін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Гармониялық тербеліс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(немесе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және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параметрлерімен толық анықталады: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πf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Бірдей жиіліктегі шамалар арасындағы фазалық ығысу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тізбектің сипатын көрсетеді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Периодты сигнал Фурье қатарына — гармоникалар қосындысына жіктеледі; спектр осы гармоникалардың жиынтығы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Импульс неғұрлым қысқа болса, оның спектрі соғұрлым кең: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Δf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Nilsson J. W., Riedel S. A. Electric Circuits, 11th ed. — 646–675 б.;  [5] Floyd T. L., Buchla D. M. Principles of Electric Circuits, 10th ed. — 453–500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1-дәріс: Электрлік тербелістер және олардың спектрлік сипаттамалары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