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2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4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Sheet1!$A$2:$A$122</c:f>
              <c:numCache>
                <c:formatCode>General</c:formatCode>
                <c:ptCount val="121"/>
                <c:pt idx="0">
                  <c:v>0</c:v>
                </c:pt>
                <c:pt idx="1">
                  <c:v>0.017</c:v>
                </c:pt>
                <c:pt idx="2">
                  <c:v>0.033</c:v>
                </c:pt>
                <c:pt idx="3">
                  <c:v>0.05</c:v>
                </c:pt>
                <c:pt idx="4">
                  <c:v>0.067</c:v>
                </c:pt>
                <c:pt idx="5">
                  <c:v>0.083</c:v>
                </c:pt>
                <c:pt idx="6">
                  <c:v>0.1</c:v>
                </c:pt>
                <c:pt idx="7">
                  <c:v>0.117</c:v>
                </c:pt>
                <c:pt idx="8">
                  <c:v>0.133</c:v>
                </c:pt>
                <c:pt idx="9">
                  <c:v>0.15</c:v>
                </c:pt>
                <c:pt idx="10">
                  <c:v>0.167</c:v>
                </c:pt>
                <c:pt idx="11">
                  <c:v>0.183</c:v>
                </c:pt>
                <c:pt idx="12">
                  <c:v>0.2</c:v>
                </c:pt>
                <c:pt idx="13">
                  <c:v>0.217</c:v>
                </c:pt>
                <c:pt idx="14">
                  <c:v>0.233</c:v>
                </c:pt>
                <c:pt idx="15">
                  <c:v>0.25</c:v>
                </c:pt>
                <c:pt idx="16">
                  <c:v>0.267</c:v>
                </c:pt>
                <c:pt idx="17">
                  <c:v>0.283</c:v>
                </c:pt>
                <c:pt idx="18">
                  <c:v>0.3</c:v>
                </c:pt>
                <c:pt idx="19">
                  <c:v>0.317</c:v>
                </c:pt>
                <c:pt idx="20">
                  <c:v>0.333</c:v>
                </c:pt>
                <c:pt idx="21">
                  <c:v>0.35</c:v>
                </c:pt>
                <c:pt idx="22">
                  <c:v>0.367</c:v>
                </c:pt>
                <c:pt idx="23">
                  <c:v>0.383</c:v>
                </c:pt>
                <c:pt idx="24">
                  <c:v>0.4</c:v>
                </c:pt>
                <c:pt idx="25">
                  <c:v>0.417</c:v>
                </c:pt>
                <c:pt idx="26">
                  <c:v>0.433</c:v>
                </c:pt>
                <c:pt idx="27">
                  <c:v>0.45</c:v>
                </c:pt>
                <c:pt idx="28">
                  <c:v>0.467</c:v>
                </c:pt>
                <c:pt idx="29">
                  <c:v>0.483</c:v>
                </c:pt>
                <c:pt idx="30">
                  <c:v>0.5</c:v>
                </c:pt>
                <c:pt idx="31">
                  <c:v>0.517</c:v>
                </c:pt>
                <c:pt idx="32">
                  <c:v>0.533</c:v>
                </c:pt>
                <c:pt idx="33">
                  <c:v>0.55</c:v>
                </c:pt>
                <c:pt idx="34">
                  <c:v>0.567</c:v>
                </c:pt>
                <c:pt idx="35">
                  <c:v>0.583</c:v>
                </c:pt>
                <c:pt idx="36">
                  <c:v>0.6</c:v>
                </c:pt>
                <c:pt idx="37">
                  <c:v>0.617</c:v>
                </c:pt>
                <c:pt idx="38">
                  <c:v>0.633</c:v>
                </c:pt>
                <c:pt idx="39">
                  <c:v>0.65</c:v>
                </c:pt>
                <c:pt idx="40">
                  <c:v>0.667</c:v>
                </c:pt>
                <c:pt idx="41">
                  <c:v>0.683</c:v>
                </c:pt>
                <c:pt idx="42">
                  <c:v>0.7</c:v>
                </c:pt>
                <c:pt idx="43">
                  <c:v>0.717</c:v>
                </c:pt>
                <c:pt idx="44">
                  <c:v>0.733</c:v>
                </c:pt>
                <c:pt idx="45">
                  <c:v>0.75</c:v>
                </c:pt>
                <c:pt idx="46">
                  <c:v>0.767</c:v>
                </c:pt>
                <c:pt idx="47">
                  <c:v>0.783</c:v>
                </c:pt>
                <c:pt idx="48">
                  <c:v>0.8</c:v>
                </c:pt>
                <c:pt idx="49">
                  <c:v>0.817</c:v>
                </c:pt>
                <c:pt idx="50">
                  <c:v>0.833</c:v>
                </c:pt>
                <c:pt idx="51">
                  <c:v>0.85</c:v>
                </c:pt>
                <c:pt idx="52">
                  <c:v>0.867</c:v>
                </c:pt>
                <c:pt idx="53">
                  <c:v>0.883</c:v>
                </c:pt>
                <c:pt idx="54">
                  <c:v>0.9</c:v>
                </c:pt>
                <c:pt idx="55">
                  <c:v>0.917</c:v>
                </c:pt>
                <c:pt idx="56">
                  <c:v>0.933</c:v>
                </c:pt>
                <c:pt idx="57">
                  <c:v>0.95</c:v>
                </c:pt>
                <c:pt idx="58">
                  <c:v>0.967</c:v>
                </c:pt>
                <c:pt idx="59">
                  <c:v>0.983</c:v>
                </c:pt>
                <c:pt idx="60">
                  <c:v>1</c:v>
                </c:pt>
                <c:pt idx="61">
                  <c:v>1.017</c:v>
                </c:pt>
                <c:pt idx="62">
                  <c:v>1.033</c:v>
                </c:pt>
                <c:pt idx="63">
                  <c:v>1.05</c:v>
                </c:pt>
                <c:pt idx="64">
                  <c:v>1.067</c:v>
                </c:pt>
                <c:pt idx="65">
                  <c:v>1.083</c:v>
                </c:pt>
                <c:pt idx="66">
                  <c:v>1.1</c:v>
                </c:pt>
                <c:pt idx="67">
                  <c:v>1.117</c:v>
                </c:pt>
                <c:pt idx="68">
                  <c:v>1.133</c:v>
                </c:pt>
                <c:pt idx="69">
                  <c:v>1.15</c:v>
                </c:pt>
                <c:pt idx="70">
                  <c:v>1.167</c:v>
                </c:pt>
                <c:pt idx="71">
                  <c:v>1.183</c:v>
                </c:pt>
                <c:pt idx="72">
                  <c:v>1.2</c:v>
                </c:pt>
                <c:pt idx="73">
                  <c:v>1.217</c:v>
                </c:pt>
                <c:pt idx="74">
                  <c:v>1.233</c:v>
                </c:pt>
                <c:pt idx="75">
                  <c:v>1.25</c:v>
                </c:pt>
                <c:pt idx="76">
                  <c:v>1.267</c:v>
                </c:pt>
                <c:pt idx="77">
                  <c:v>1.283</c:v>
                </c:pt>
                <c:pt idx="78">
                  <c:v>1.3</c:v>
                </c:pt>
                <c:pt idx="79">
                  <c:v>1.317</c:v>
                </c:pt>
                <c:pt idx="80">
                  <c:v>1.333</c:v>
                </c:pt>
                <c:pt idx="81">
                  <c:v>1.35</c:v>
                </c:pt>
                <c:pt idx="82">
                  <c:v>1.367</c:v>
                </c:pt>
                <c:pt idx="83">
                  <c:v>1.383</c:v>
                </c:pt>
                <c:pt idx="84">
                  <c:v>1.4</c:v>
                </c:pt>
                <c:pt idx="85">
                  <c:v>1.417</c:v>
                </c:pt>
                <c:pt idx="86">
                  <c:v>1.433</c:v>
                </c:pt>
                <c:pt idx="87">
                  <c:v>1.45</c:v>
                </c:pt>
                <c:pt idx="88">
                  <c:v>1.467</c:v>
                </c:pt>
                <c:pt idx="89">
                  <c:v>1.483</c:v>
                </c:pt>
                <c:pt idx="90">
                  <c:v>1.5</c:v>
                </c:pt>
                <c:pt idx="91">
                  <c:v>1.517</c:v>
                </c:pt>
                <c:pt idx="92">
                  <c:v>1.533</c:v>
                </c:pt>
                <c:pt idx="93">
                  <c:v>1.55</c:v>
                </c:pt>
                <c:pt idx="94">
                  <c:v>1.567</c:v>
                </c:pt>
                <c:pt idx="95">
                  <c:v>1.583</c:v>
                </c:pt>
                <c:pt idx="96">
                  <c:v>1.6</c:v>
                </c:pt>
                <c:pt idx="97">
                  <c:v>1.617</c:v>
                </c:pt>
                <c:pt idx="98">
                  <c:v>1.633</c:v>
                </c:pt>
                <c:pt idx="99">
                  <c:v>1.65</c:v>
                </c:pt>
                <c:pt idx="100">
                  <c:v>1.667</c:v>
                </c:pt>
                <c:pt idx="101">
                  <c:v>1.683</c:v>
                </c:pt>
                <c:pt idx="102">
                  <c:v>1.7</c:v>
                </c:pt>
                <c:pt idx="103">
                  <c:v>1.717</c:v>
                </c:pt>
                <c:pt idx="104">
                  <c:v>1.733</c:v>
                </c:pt>
                <c:pt idx="105">
                  <c:v>1.75</c:v>
                </c:pt>
                <c:pt idx="106">
                  <c:v>1.767</c:v>
                </c:pt>
                <c:pt idx="107">
                  <c:v>1.783</c:v>
                </c:pt>
                <c:pt idx="108">
                  <c:v>1.8</c:v>
                </c:pt>
                <c:pt idx="109">
                  <c:v>1.817</c:v>
                </c:pt>
                <c:pt idx="110">
                  <c:v>1.833</c:v>
                </c:pt>
                <c:pt idx="111">
                  <c:v>1.85</c:v>
                </c:pt>
                <c:pt idx="112">
                  <c:v>1.867</c:v>
                </c:pt>
                <c:pt idx="113">
                  <c:v>1.883</c:v>
                </c:pt>
                <c:pt idx="114">
                  <c:v>1.9</c:v>
                </c:pt>
                <c:pt idx="115">
                  <c:v>1.917</c:v>
                </c:pt>
                <c:pt idx="116">
                  <c:v>1.933</c:v>
                </c:pt>
                <c:pt idx="117">
                  <c:v>1.95</c:v>
                </c:pt>
                <c:pt idx="118">
                  <c:v>1.967</c:v>
                </c:pt>
                <c:pt idx="119">
                  <c:v>1.983</c:v>
                </c:pt>
                <c:pt idx="120">
                  <c:v>2</c:v>
                </c:pt>
              </c:numCache>
            </c:numRef>
          </c:xVal>
          <c:yVal>
            <c:numRef>
              <c:f>Sheet1!$B$2:$B$122</c:f>
              <c:numCache>
                <c:formatCode>General</c:formatCode>
                <c:ptCount val="121"/>
                <c:pt idx="0">
                  <c:v>0</c:v>
                </c:pt>
                <c:pt idx="1">
                  <c:v>0.107</c:v>
                </c:pt>
                <c:pt idx="2">
                  <c:v>0.206</c:v>
                </c:pt>
                <c:pt idx="3">
                  <c:v>0.309</c:v>
                </c:pt>
                <c:pt idx="4">
                  <c:v>0.409</c:v>
                </c:pt>
                <c:pt idx="5">
                  <c:v>0.498</c:v>
                </c:pt>
                <c:pt idx="6">
                  <c:v>0.588</c:v>
                </c:pt>
                <c:pt idx="7">
                  <c:v>0.671</c:v>
                </c:pt>
                <c:pt idx="8">
                  <c:v>0.742</c:v>
                </c:pt>
                <c:pt idx="9">
                  <c:v>0.809</c:v>
                </c:pt>
                <c:pt idx="10">
                  <c:v>0.867</c:v>
                </c:pt>
                <c:pt idx="11">
                  <c:v>0.913</c:v>
                </c:pt>
                <c:pt idx="12">
                  <c:v>0.951</c:v>
                </c:pt>
                <c:pt idx="13">
                  <c:v>0.979</c:v>
                </c:pt>
                <c:pt idx="14">
                  <c:v>0.994</c:v>
                </c:pt>
                <c:pt idx="15">
                  <c:v>1</c:v>
                </c:pt>
                <c:pt idx="16">
                  <c:v>0.994</c:v>
                </c:pt>
                <c:pt idx="17">
                  <c:v>0.979</c:v>
                </c:pt>
                <c:pt idx="18">
                  <c:v>0.951</c:v>
                </c:pt>
                <c:pt idx="19">
                  <c:v>0.913</c:v>
                </c:pt>
                <c:pt idx="20">
                  <c:v>0.867</c:v>
                </c:pt>
                <c:pt idx="21">
                  <c:v>0.809</c:v>
                </c:pt>
                <c:pt idx="22">
                  <c:v>0.742</c:v>
                </c:pt>
                <c:pt idx="23">
                  <c:v>0.671</c:v>
                </c:pt>
                <c:pt idx="24">
                  <c:v>0.588</c:v>
                </c:pt>
                <c:pt idx="25">
                  <c:v>0.498</c:v>
                </c:pt>
                <c:pt idx="26">
                  <c:v>0.409</c:v>
                </c:pt>
                <c:pt idx="27">
                  <c:v>0.309</c:v>
                </c:pt>
                <c:pt idx="28">
                  <c:v>0.206</c:v>
                </c:pt>
                <c:pt idx="29">
                  <c:v>0.107</c:v>
                </c:pt>
                <c:pt idx="30">
                  <c:v>0</c:v>
                </c:pt>
                <c:pt idx="31">
                  <c:v>-0.107</c:v>
                </c:pt>
                <c:pt idx="32">
                  <c:v>-0.206</c:v>
                </c:pt>
                <c:pt idx="33">
                  <c:v>-0.309</c:v>
                </c:pt>
                <c:pt idx="34">
                  <c:v>-0.409</c:v>
                </c:pt>
                <c:pt idx="35">
                  <c:v>-0.498</c:v>
                </c:pt>
                <c:pt idx="36">
                  <c:v>-0.588</c:v>
                </c:pt>
                <c:pt idx="37">
                  <c:v>-0.671</c:v>
                </c:pt>
                <c:pt idx="38">
                  <c:v>-0.742</c:v>
                </c:pt>
                <c:pt idx="39">
                  <c:v>-0.809</c:v>
                </c:pt>
                <c:pt idx="40">
                  <c:v>-0.867</c:v>
                </c:pt>
                <c:pt idx="41">
                  <c:v>-0.913</c:v>
                </c:pt>
                <c:pt idx="42">
                  <c:v>-0.951</c:v>
                </c:pt>
                <c:pt idx="43">
                  <c:v>-0.979</c:v>
                </c:pt>
                <c:pt idx="44">
                  <c:v>-0.994</c:v>
                </c:pt>
                <c:pt idx="45">
                  <c:v>-1</c:v>
                </c:pt>
                <c:pt idx="46">
                  <c:v>-0.994</c:v>
                </c:pt>
                <c:pt idx="47">
                  <c:v>-0.979</c:v>
                </c:pt>
                <c:pt idx="48">
                  <c:v>-0.951</c:v>
                </c:pt>
                <c:pt idx="49">
                  <c:v>-0.913</c:v>
                </c:pt>
                <c:pt idx="50">
                  <c:v>-0.867</c:v>
                </c:pt>
                <c:pt idx="51">
                  <c:v>-0.809</c:v>
                </c:pt>
                <c:pt idx="52">
                  <c:v>-0.742</c:v>
                </c:pt>
                <c:pt idx="53">
                  <c:v>-0.671</c:v>
                </c:pt>
                <c:pt idx="54">
                  <c:v>-0.588</c:v>
                </c:pt>
                <c:pt idx="55">
                  <c:v>-0.498</c:v>
                </c:pt>
                <c:pt idx="56">
                  <c:v>-0.409</c:v>
                </c:pt>
                <c:pt idx="57">
                  <c:v>-0.309</c:v>
                </c:pt>
                <c:pt idx="58">
                  <c:v>-0.206</c:v>
                </c:pt>
                <c:pt idx="59">
                  <c:v>-0.107</c:v>
                </c:pt>
                <c:pt idx="60">
                  <c:v>0</c:v>
                </c:pt>
                <c:pt idx="61">
                  <c:v>0.107</c:v>
                </c:pt>
                <c:pt idx="62">
                  <c:v>0.206</c:v>
                </c:pt>
                <c:pt idx="63">
                  <c:v>0.309</c:v>
                </c:pt>
                <c:pt idx="64">
                  <c:v>0.409</c:v>
                </c:pt>
                <c:pt idx="65">
                  <c:v>0.498</c:v>
                </c:pt>
                <c:pt idx="66">
                  <c:v>0.588</c:v>
                </c:pt>
                <c:pt idx="67">
                  <c:v>0.671</c:v>
                </c:pt>
                <c:pt idx="68">
                  <c:v>0.742</c:v>
                </c:pt>
                <c:pt idx="69">
                  <c:v>0.809</c:v>
                </c:pt>
                <c:pt idx="70">
                  <c:v>0.867</c:v>
                </c:pt>
                <c:pt idx="71">
                  <c:v>0.913</c:v>
                </c:pt>
                <c:pt idx="72">
                  <c:v>0.951</c:v>
                </c:pt>
                <c:pt idx="73">
                  <c:v>0.979</c:v>
                </c:pt>
                <c:pt idx="74">
                  <c:v>0.994</c:v>
                </c:pt>
                <c:pt idx="75">
                  <c:v>1</c:v>
                </c:pt>
                <c:pt idx="76">
                  <c:v>0.994</c:v>
                </c:pt>
                <c:pt idx="77">
                  <c:v>0.979</c:v>
                </c:pt>
                <c:pt idx="78">
                  <c:v>0.951</c:v>
                </c:pt>
                <c:pt idx="79">
                  <c:v>0.913</c:v>
                </c:pt>
                <c:pt idx="80">
                  <c:v>0.867</c:v>
                </c:pt>
                <c:pt idx="81">
                  <c:v>0.809</c:v>
                </c:pt>
                <c:pt idx="82">
                  <c:v>0.742</c:v>
                </c:pt>
                <c:pt idx="83">
                  <c:v>0.671</c:v>
                </c:pt>
                <c:pt idx="84">
                  <c:v>0.588</c:v>
                </c:pt>
                <c:pt idx="85">
                  <c:v>0.498</c:v>
                </c:pt>
                <c:pt idx="86">
                  <c:v>0.409</c:v>
                </c:pt>
                <c:pt idx="87">
                  <c:v>0.309</c:v>
                </c:pt>
                <c:pt idx="88">
                  <c:v>0.206</c:v>
                </c:pt>
                <c:pt idx="89">
                  <c:v>0.107</c:v>
                </c:pt>
                <c:pt idx="90">
                  <c:v>0</c:v>
                </c:pt>
                <c:pt idx="91">
                  <c:v>-0.107</c:v>
                </c:pt>
                <c:pt idx="92">
                  <c:v>-0.206</c:v>
                </c:pt>
                <c:pt idx="93">
                  <c:v>-0.309</c:v>
                </c:pt>
                <c:pt idx="94">
                  <c:v>-0.409</c:v>
                </c:pt>
                <c:pt idx="95">
                  <c:v>-0.498</c:v>
                </c:pt>
                <c:pt idx="96">
                  <c:v>-0.588</c:v>
                </c:pt>
                <c:pt idx="97">
                  <c:v>-0.671</c:v>
                </c:pt>
                <c:pt idx="98">
                  <c:v>-0.742</c:v>
                </c:pt>
                <c:pt idx="99">
                  <c:v>-0.809</c:v>
                </c:pt>
                <c:pt idx="100">
                  <c:v>-0.867</c:v>
                </c:pt>
                <c:pt idx="101">
                  <c:v>-0.913</c:v>
                </c:pt>
                <c:pt idx="102">
                  <c:v>-0.951</c:v>
                </c:pt>
                <c:pt idx="103">
                  <c:v>-0.979</c:v>
                </c:pt>
                <c:pt idx="104">
                  <c:v>-0.994</c:v>
                </c:pt>
                <c:pt idx="105">
                  <c:v>-1</c:v>
                </c:pt>
                <c:pt idx="106">
                  <c:v>-0.994</c:v>
                </c:pt>
                <c:pt idx="107">
                  <c:v>-0.979</c:v>
                </c:pt>
                <c:pt idx="108">
                  <c:v>-0.951</c:v>
                </c:pt>
                <c:pt idx="109">
                  <c:v>-0.913</c:v>
                </c:pt>
                <c:pt idx="110">
                  <c:v>-0.867</c:v>
                </c:pt>
                <c:pt idx="111">
                  <c:v>-0.809</c:v>
                </c:pt>
                <c:pt idx="112">
                  <c:v>-0.742</c:v>
                </c:pt>
                <c:pt idx="113">
                  <c:v>-0.671</c:v>
                </c:pt>
                <c:pt idx="114">
                  <c:v>-0.588</c:v>
                </c:pt>
                <c:pt idx="115">
                  <c:v>-0.498</c:v>
                </c:pt>
                <c:pt idx="116">
                  <c:v>-0.409</c:v>
                </c:pt>
                <c:pt idx="117">
                  <c:v>-0.309</c:v>
                </c:pt>
                <c:pt idx="118">
                  <c:v>-0.206</c:v>
                </c:pt>
                <c:pt idx="119">
                  <c:v>-0.107</c:v>
                </c:pt>
                <c:pt idx="120">
                  <c:v>0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Sheet1!$A$2:$A$122</c:f>
              <c:numCache>
                <c:formatCode>General</c:formatCode>
                <c:ptCount val="121"/>
                <c:pt idx="0">
                  <c:v>0</c:v>
                </c:pt>
                <c:pt idx="1">
                  <c:v>0.017</c:v>
                </c:pt>
                <c:pt idx="2">
                  <c:v>0.033</c:v>
                </c:pt>
                <c:pt idx="3">
                  <c:v>0.05</c:v>
                </c:pt>
                <c:pt idx="4">
                  <c:v>0.067</c:v>
                </c:pt>
                <c:pt idx="5">
                  <c:v>0.083</c:v>
                </c:pt>
                <c:pt idx="6">
                  <c:v>0.1</c:v>
                </c:pt>
                <c:pt idx="7">
                  <c:v>0.117</c:v>
                </c:pt>
                <c:pt idx="8">
                  <c:v>0.133</c:v>
                </c:pt>
                <c:pt idx="9">
                  <c:v>0.15</c:v>
                </c:pt>
                <c:pt idx="10">
                  <c:v>0.167</c:v>
                </c:pt>
                <c:pt idx="11">
                  <c:v>0.183</c:v>
                </c:pt>
                <c:pt idx="12">
                  <c:v>0.2</c:v>
                </c:pt>
                <c:pt idx="13">
                  <c:v>0.217</c:v>
                </c:pt>
                <c:pt idx="14">
                  <c:v>0.233</c:v>
                </c:pt>
                <c:pt idx="15">
                  <c:v>0.25</c:v>
                </c:pt>
                <c:pt idx="16">
                  <c:v>0.267</c:v>
                </c:pt>
                <c:pt idx="17">
                  <c:v>0.283</c:v>
                </c:pt>
                <c:pt idx="18">
                  <c:v>0.3</c:v>
                </c:pt>
                <c:pt idx="19">
                  <c:v>0.317</c:v>
                </c:pt>
                <c:pt idx="20">
                  <c:v>0.333</c:v>
                </c:pt>
                <c:pt idx="21">
                  <c:v>0.35</c:v>
                </c:pt>
                <c:pt idx="22">
                  <c:v>0.367</c:v>
                </c:pt>
                <c:pt idx="23">
                  <c:v>0.383</c:v>
                </c:pt>
                <c:pt idx="24">
                  <c:v>0.4</c:v>
                </c:pt>
                <c:pt idx="25">
                  <c:v>0.417</c:v>
                </c:pt>
                <c:pt idx="26">
                  <c:v>0.433</c:v>
                </c:pt>
                <c:pt idx="27">
                  <c:v>0.45</c:v>
                </c:pt>
                <c:pt idx="28">
                  <c:v>0.467</c:v>
                </c:pt>
                <c:pt idx="29">
                  <c:v>0.483</c:v>
                </c:pt>
                <c:pt idx="30">
                  <c:v>0.5</c:v>
                </c:pt>
                <c:pt idx="31">
                  <c:v>0.517</c:v>
                </c:pt>
                <c:pt idx="32">
                  <c:v>0.533</c:v>
                </c:pt>
                <c:pt idx="33">
                  <c:v>0.55</c:v>
                </c:pt>
                <c:pt idx="34">
                  <c:v>0.567</c:v>
                </c:pt>
                <c:pt idx="35">
                  <c:v>0.583</c:v>
                </c:pt>
                <c:pt idx="36">
                  <c:v>0.6</c:v>
                </c:pt>
                <c:pt idx="37">
                  <c:v>0.617</c:v>
                </c:pt>
                <c:pt idx="38">
                  <c:v>0.633</c:v>
                </c:pt>
                <c:pt idx="39">
                  <c:v>0.65</c:v>
                </c:pt>
                <c:pt idx="40">
                  <c:v>0.667</c:v>
                </c:pt>
                <c:pt idx="41">
                  <c:v>0.683</c:v>
                </c:pt>
                <c:pt idx="42">
                  <c:v>0.7</c:v>
                </c:pt>
                <c:pt idx="43">
                  <c:v>0.717</c:v>
                </c:pt>
                <c:pt idx="44">
                  <c:v>0.733</c:v>
                </c:pt>
                <c:pt idx="45">
                  <c:v>0.75</c:v>
                </c:pt>
                <c:pt idx="46">
                  <c:v>0.767</c:v>
                </c:pt>
                <c:pt idx="47">
                  <c:v>0.783</c:v>
                </c:pt>
                <c:pt idx="48">
                  <c:v>0.8</c:v>
                </c:pt>
                <c:pt idx="49">
                  <c:v>0.817</c:v>
                </c:pt>
                <c:pt idx="50">
                  <c:v>0.833</c:v>
                </c:pt>
                <c:pt idx="51">
                  <c:v>0.85</c:v>
                </c:pt>
                <c:pt idx="52">
                  <c:v>0.867</c:v>
                </c:pt>
                <c:pt idx="53">
                  <c:v>0.883</c:v>
                </c:pt>
                <c:pt idx="54">
                  <c:v>0.9</c:v>
                </c:pt>
                <c:pt idx="55">
                  <c:v>0.917</c:v>
                </c:pt>
                <c:pt idx="56">
                  <c:v>0.933</c:v>
                </c:pt>
                <c:pt idx="57">
                  <c:v>0.95</c:v>
                </c:pt>
                <c:pt idx="58">
                  <c:v>0.967</c:v>
                </c:pt>
                <c:pt idx="59">
                  <c:v>0.983</c:v>
                </c:pt>
                <c:pt idx="60">
                  <c:v>1</c:v>
                </c:pt>
                <c:pt idx="61">
                  <c:v>1.017</c:v>
                </c:pt>
                <c:pt idx="62">
                  <c:v>1.033</c:v>
                </c:pt>
                <c:pt idx="63">
                  <c:v>1.05</c:v>
                </c:pt>
                <c:pt idx="64">
                  <c:v>1.067</c:v>
                </c:pt>
                <c:pt idx="65">
                  <c:v>1.083</c:v>
                </c:pt>
                <c:pt idx="66">
                  <c:v>1.1</c:v>
                </c:pt>
                <c:pt idx="67">
                  <c:v>1.117</c:v>
                </c:pt>
                <c:pt idx="68">
                  <c:v>1.133</c:v>
                </c:pt>
                <c:pt idx="69">
                  <c:v>1.15</c:v>
                </c:pt>
                <c:pt idx="70">
                  <c:v>1.167</c:v>
                </c:pt>
                <c:pt idx="71">
                  <c:v>1.183</c:v>
                </c:pt>
                <c:pt idx="72">
                  <c:v>1.2</c:v>
                </c:pt>
                <c:pt idx="73">
                  <c:v>1.217</c:v>
                </c:pt>
                <c:pt idx="74">
                  <c:v>1.233</c:v>
                </c:pt>
                <c:pt idx="75">
                  <c:v>1.25</c:v>
                </c:pt>
                <c:pt idx="76">
                  <c:v>1.267</c:v>
                </c:pt>
                <c:pt idx="77">
                  <c:v>1.283</c:v>
                </c:pt>
                <c:pt idx="78">
                  <c:v>1.3</c:v>
                </c:pt>
                <c:pt idx="79">
                  <c:v>1.317</c:v>
                </c:pt>
                <c:pt idx="80">
                  <c:v>1.333</c:v>
                </c:pt>
                <c:pt idx="81">
                  <c:v>1.35</c:v>
                </c:pt>
                <c:pt idx="82">
                  <c:v>1.367</c:v>
                </c:pt>
                <c:pt idx="83">
                  <c:v>1.383</c:v>
                </c:pt>
                <c:pt idx="84">
                  <c:v>1.4</c:v>
                </c:pt>
                <c:pt idx="85">
                  <c:v>1.417</c:v>
                </c:pt>
                <c:pt idx="86">
                  <c:v>1.433</c:v>
                </c:pt>
                <c:pt idx="87">
                  <c:v>1.45</c:v>
                </c:pt>
                <c:pt idx="88">
                  <c:v>1.467</c:v>
                </c:pt>
                <c:pt idx="89">
                  <c:v>1.483</c:v>
                </c:pt>
                <c:pt idx="90">
                  <c:v>1.5</c:v>
                </c:pt>
                <c:pt idx="91">
                  <c:v>1.517</c:v>
                </c:pt>
                <c:pt idx="92">
                  <c:v>1.533</c:v>
                </c:pt>
                <c:pt idx="93">
                  <c:v>1.55</c:v>
                </c:pt>
                <c:pt idx="94">
                  <c:v>1.567</c:v>
                </c:pt>
                <c:pt idx="95">
                  <c:v>1.583</c:v>
                </c:pt>
                <c:pt idx="96">
                  <c:v>1.6</c:v>
                </c:pt>
                <c:pt idx="97">
                  <c:v>1.617</c:v>
                </c:pt>
                <c:pt idx="98">
                  <c:v>1.633</c:v>
                </c:pt>
                <c:pt idx="99">
                  <c:v>1.65</c:v>
                </c:pt>
                <c:pt idx="100">
                  <c:v>1.667</c:v>
                </c:pt>
                <c:pt idx="101">
                  <c:v>1.683</c:v>
                </c:pt>
                <c:pt idx="102">
                  <c:v>1.7</c:v>
                </c:pt>
                <c:pt idx="103">
                  <c:v>1.717</c:v>
                </c:pt>
                <c:pt idx="104">
                  <c:v>1.733</c:v>
                </c:pt>
                <c:pt idx="105">
                  <c:v>1.75</c:v>
                </c:pt>
                <c:pt idx="106">
                  <c:v>1.767</c:v>
                </c:pt>
                <c:pt idx="107">
                  <c:v>1.783</c:v>
                </c:pt>
                <c:pt idx="108">
                  <c:v>1.8</c:v>
                </c:pt>
                <c:pt idx="109">
                  <c:v>1.817</c:v>
                </c:pt>
                <c:pt idx="110">
                  <c:v>1.833</c:v>
                </c:pt>
                <c:pt idx="111">
                  <c:v>1.85</c:v>
                </c:pt>
                <c:pt idx="112">
                  <c:v>1.867</c:v>
                </c:pt>
                <c:pt idx="113">
                  <c:v>1.883</c:v>
                </c:pt>
                <c:pt idx="114">
                  <c:v>1.9</c:v>
                </c:pt>
                <c:pt idx="115">
                  <c:v>1.917</c:v>
                </c:pt>
                <c:pt idx="116">
                  <c:v>1.933</c:v>
                </c:pt>
                <c:pt idx="117">
                  <c:v>1.95</c:v>
                </c:pt>
                <c:pt idx="118">
                  <c:v>1.967</c:v>
                </c:pt>
                <c:pt idx="119">
                  <c:v>1.983</c:v>
                </c:pt>
                <c:pt idx="120">
                  <c:v>2</c:v>
                </c:pt>
              </c:numCache>
            </c:numRef>
          </c:xVal>
          <c:yVal>
            <c:numRef>
              <c:f>Sheet1!$C$2:$C$122</c:f>
              <c:numCache>
                <c:formatCode>General</c:formatCode>
                <c:ptCount val="121"/>
                <c:pt idx="0">
                  <c:v>-0.693</c:v>
                </c:pt>
                <c:pt idx="1">
                  <c:v>-0.646</c:v>
                </c:pt>
                <c:pt idx="2">
                  <c:v>-0.596</c:v>
                </c:pt>
                <c:pt idx="3">
                  <c:v>-0.535</c:v>
                </c:pt>
                <c:pt idx="4">
                  <c:v>-0.469</c:v>
                </c:pt>
                <c:pt idx="5">
                  <c:v>-0.401</c:v>
                </c:pt>
                <c:pt idx="6">
                  <c:v>-0.325</c:v>
                </c:pt>
                <c:pt idx="7">
                  <c:v>-0.246</c:v>
                </c:pt>
                <c:pt idx="8">
                  <c:v>-0.168</c:v>
                </c:pt>
                <c:pt idx="9">
                  <c:v>-0.084</c:v>
                </c:pt>
                <c:pt idx="10">
                  <c:v>0.002</c:v>
                </c:pt>
                <c:pt idx="11">
                  <c:v>0.082</c:v>
                </c:pt>
                <c:pt idx="12">
                  <c:v>0.166</c:v>
                </c:pt>
                <c:pt idx="13">
                  <c:v>0.249</c:v>
                </c:pt>
                <c:pt idx="14">
                  <c:v>0.324</c:v>
                </c:pt>
                <c:pt idx="15">
                  <c:v>0.4</c:v>
                </c:pt>
                <c:pt idx="16">
                  <c:v>0.472</c:v>
                </c:pt>
                <c:pt idx="17">
                  <c:v>0.534</c:v>
                </c:pt>
                <c:pt idx="18">
                  <c:v>0.595</c:v>
                </c:pt>
                <c:pt idx="19">
                  <c:v>0.648</c:v>
                </c:pt>
                <c:pt idx="20">
                  <c:v>0.692</c:v>
                </c:pt>
                <c:pt idx="21">
                  <c:v>0.731</c:v>
                </c:pt>
                <c:pt idx="22">
                  <c:v>0.761</c:v>
                </c:pt>
                <c:pt idx="23">
                  <c:v>0.782</c:v>
                </c:pt>
                <c:pt idx="24">
                  <c:v>0.796</c:v>
                </c:pt>
                <c:pt idx="25">
                  <c:v>0.8</c:v>
                </c:pt>
                <c:pt idx="26">
                  <c:v>0.796</c:v>
                </c:pt>
                <c:pt idx="27">
                  <c:v>0.783</c:v>
                </c:pt>
                <c:pt idx="28">
                  <c:v>0.76</c:v>
                </c:pt>
                <c:pt idx="29">
                  <c:v>0.732</c:v>
                </c:pt>
                <c:pt idx="30">
                  <c:v>0.693</c:v>
                </c:pt>
                <c:pt idx="31">
                  <c:v>0.646</c:v>
                </c:pt>
                <c:pt idx="32">
                  <c:v>0.596</c:v>
                </c:pt>
                <c:pt idx="33">
                  <c:v>0.535</c:v>
                </c:pt>
                <c:pt idx="34">
                  <c:v>0.469</c:v>
                </c:pt>
                <c:pt idx="35">
                  <c:v>0.401</c:v>
                </c:pt>
                <c:pt idx="36">
                  <c:v>0.325</c:v>
                </c:pt>
                <c:pt idx="37">
                  <c:v>0.246</c:v>
                </c:pt>
                <c:pt idx="38">
                  <c:v>0.168</c:v>
                </c:pt>
                <c:pt idx="39">
                  <c:v>0.084</c:v>
                </c:pt>
                <c:pt idx="40">
                  <c:v>-0.002</c:v>
                </c:pt>
                <c:pt idx="41">
                  <c:v>-0.082</c:v>
                </c:pt>
                <c:pt idx="42">
                  <c:v>-0.166</c:v>
                </c:pt>
                <c:pt idx="43">
                  <c:v>-0.249</c:v>
                </c:pt>
                <c:pt idx="44">
                  <c:v>-0.324</c:v>
                </c:pt>
                <c:pt idx="45">
                  <c:v>-0.4</c:v>
                </c:pt>
                <c:pt idx="46">
                  <c:v>-0.472</c:v>
                </c:pt>
                <c:pt idx="47">
                  <c:v>-0.534</c:v>
                </c:pt>
                <c:pt idx="48">
                  <c:v>-0.595</c:v>
                </c:pt>
                <c:pt idx="49">
                  <c:v>-0.648</c:v>
                </c:pt>
                <c:pt idx="50">
                  <c:v>-0.692</c:v>
                </c:pt>
                <c:pt idx="51">
                  <c:v>-0.731</c:v>
                </c:pt>
                <c:pt idx="52">
                  <c:v>-0.761</c:v>
                </c:pt>
                <c:pt idx="53">
                  <c:v>-0.782</c:v>
                </c:pt>
                <c:pt idx="54">
                  <c:v>-0.796</c:v>
                </c:pt>
                <c:pt idx="55">
                  <c:v>-0.8</c:v>
                </c:pt>
                <c:pt idx="56">
                  <c:v>-0.796</c:v>
                </c:pt>
                <c:pt idx="57">
                  <c:v>-0.783</c:v>
                </c:pt>
                <c:pt idx="58">
                  <c:v>-0.76</c:v>
                </c:pt>
                <c:pt idx="59">
                  <c:v>-0.732</c:v>
                </c:pt>
                <c:pt idx="60">
                  <c:v>-0.693</c:v>
                </c:pt>
                <c:pt idx="61">
                  <c:v>-0.646</c:v>
                </c:pt>
                <c:pt idx="62">
                  <c:v>-0.596</c:v>
                </c:pt>
                <c:pt idx="63">
                  <c:v>-0.535</c:v>
                </c:pt>
                <c:pt idx="64">
                  <c:v>-0.469</c:v>
                </c:pt>
                <c:pt idx="65">
                  <c:v>-0.401</c:v>
                </c:pt>
                <c:pt idx="66">
                  <c:v>-0.325</c:v>
                </c:pt>
                <c:pt idx="67">
                  <c:v>-0.246</c:v>
                </c:pt>
                <c:pt idx="68">
                  <c:v>-0.168</c:v>
                </c:pt>
                <c:pt idx="69">
                  <c:v>-0.084</c:v>
                </c:pt>
                <c:pt idx="70">
                  <c:v>0.002</c:v>
                </c:pt>
                <c:pt idx="71">
                  <c:v>0.082</c:v>
                </c:pt>
                <c:pt idx="72">
                  <c:v>0.166</c:v>
                </c:pt>
                <c:pt idx="73">
                  <c:v>0.249</c:v>
                </c:pt>
                <c:pt idx="74">
                  <c:v>0.324</c:v>
                </c:pt>
                <c:pt idx="75">
                  <c:v>0.4</c:v>
                </c:pt>
                <c:pt idx="76">
                  <c:v>0.472</c:v>
                </c:pt>
                <c:pt idx="77">
                  <c:v>0.534</c:v>
                </c:pt>
                <c:pt idx="78">
                  <c:v>0.595</c:v>
                </c:pt>
                <c:pt idx="79">
                  <c:v>0.648</c:v>
                </c:pt>
                <c:pt idx="80">
                  <c:v>0.692</c:v>
                </c:pt>
                <c:pt idx="81">
                  <c:v>0.731</c:v>
                </c:pt>
                <c:pt idx="82">
                  <c:v>0.761</c:v>
                </c:pt>
                <c:pt idx="83">
                  <c:v>0.782</c:v>
                </c:pt>
                <c:pt idx="84">
                  <c:v>0.796</c:v>
                </c:pt>
                <c:pt idx="85">
                  <c:v>0.8</c:v>
                </c:pt>
                <c:pt idx="86">
                  <c:v>0.796</c:v>
                </c:pt>
                <c:pt idx="87">
                  <c:v>0.783</c:v>
                </c:pt>
                <c:pt idx="88">
                  <c:v>0.76</c:v>
                </c:pt>
                <c:pt idx="89">
                  <c:v>0.732</c:v>
                </c:pt>
                <c:pt idx="90">
                  <c:v>0.693</c:v>
                </c:pt>
                <c:pt idx="91">
                  <c:v>0.646</c:v>
                </c:pt>
                <c:pt idx="92">
                  <c:v>0.596</c:v>
                </c:pt>
                <c:pt idx="93">
                  <c:v>0.535</c:v>
                </c:pt>
                <c:pt idx="94">
                  <c:v>0.469</c:v>
                </c:pt>
                <c:pt idx="95">
                  <c:v>0.401</c:v>
                </c:pt>
                <c:pt idx="96">
                  <c:v>0.325</c:v>
                </c:pt>
                <c:pt idx="97">
                  <c:v>0.246</c:v>
                </c:pt>
                <c:pt idx="98">
                  <c:v>0.168</c:v>
                </c:pt>
                <c:pt idx="99">
                  <c:v>0.084</c:v>
                </c:pt>
                <c:pt idx="100">
                  <c:v>-0.002</c:v>
                </c:pt>
                <c:pt idx="101">
                  <c:v>-0.082</c:v>
                </c:pt>
                <c:pt idx="102">
                  <c:v>-0.166</c:v>
                </c:pt>
                <c:pt idx="103">
                  <c:v>-0.249</c:v>
                </c:pt>
                <c:pt idx="104">
                  <c:v>-0.324</c:v>
                </c:pt>
                <c:pt idx="105">
                  <c:v>-0.4</c:v>
                </c:pt>
                <c:pt idx="106">
                  <c:v>-0.472</c:v>
                </c:pt>
                <c:pt idx="107">
                  <c:v>-0.534</c:v>
                </c:pt>
                <c:pt idx="108">
                  <c:v>-0.595</c:v>
                </c:pt>
                <c:pt idx="109">
                  <c:v>-0.648</c:v>
                </c:pt>
                <c:pt idx="110">
                  <c:v>-0.692</c:v>
                </c:pt>
                <c:pt idx="111">
                  <c:v>-0.731</c:v>
                </c:pt>
                <c:pt idx="112">
                  <c:v>-0.761</c:v>
                </c:pt>
                <c:pt idx="113">
                  <c:v>-0.782</c:v>
                </c:pt>
                <c:pt idx="114">
                  <c:v>-0.796</c:v>
                </c:pt>
                <c:pt idx="115">
                  <c:v>-0.8</c:v>
                </c:pt>
                <c:pt idx="116">
                  <c:v>-0.796</c:v>
                </c:pt>
                <c:pt idx="117">
                  <c:v>-0.783</c:v>
                </c:pt>
                <c:pt idx="118">
                  <c:v>-0.76</c:v>
                </c:pt>
                <c:pt idx="119">
                  <c:v>-0.732</c:v>
                </c:pt>
                <c:pt idx="120">
                  <c:v>-0.693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 = ui</c:v>
                </c:pt>
              </c:strCache>
            </c:strRef>
          </c:tx>
          <c:spPr>
            <a:solidFill>
              <a:srgbClr val="2E7D32"/>
            </a:solidFill>
            <a:ln w="28575" cap="flat">
              <a:solidFill>
                <a:srgbClr val="2E7D32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E7D32"/>
              </a:solidFill>
              <a:ln w="9525" cap="flat">
                <a:solidFill>
                  <a:srgbClr val="2E7D32"/>
                </a:solidFill>
                <a:prstDash val="solid"/>
                <a:round/>
              </a:ln>
              <a:effectLst/>
            </c:spPr>
          </c:marker>
          <c:xVal>
            <c:numRef>
              <c:f>Sheet1!$A$2:$A$122</c:f>
              <c:numCache>
                <c:formatCode>General</c:formatCode>
                <c:ptCount val="121"/>
                <c:pt idx="0">
                  <c:v>0</c:v>
                </c:pt>
                <c:pt idx="1">
                  <c:v>0.017</c:v>
                </c:pt>
                <c:pt idx="2">
                  <c:v>0.033</c:v>
                </c:pt>
                <c:pt idx="3">
                  <c:v>0.05</c:v>
                </c:pt>
                <c:pt idx="4">
                  <c:v>0.067</c:v>
                </c:pt>
                <c:pt idx="5">
                  <c:v>0.083</c:v>
                </c:pt>
                <c:pt idx="6">
                  <c:v>0.1</c:v>
                </c:pt>
                <c:pt idx="7">
                  <c:v>0.117</c:v>
                </c:pt>
                <c:pt idx="8">
                  <c:v>0.133</c:v>
                </c:pt>
                <c:pt idx="9">
                  <c:v>0.15</c:v>
                </c:pt>
                <c:pt idx="10">
                  <c:v>0.167</c:v>
                </c:pt>
                <c:pt idx="11">
                  <c:v>0.183</c:v>
                </c:pt>
                <c:pt idx="12">
                  <c:v>0.2</c:v>
                </c:pt>
                <c:pt idx="13">
                  <c:v>0.217</c:v>
                </c:pt>
                <c:pt idx="14">
                  <c:v>0.233</c:v>
                </c:pt>
                <c:pt idx="15">
                  <c:v>0.25</c:v>
                </c:pt>
                <c:pt idx="16">
                  <c:v>0.267</c:v>
                </c:pt>
                <c:pt idx="17">
                  <c:v>0.283</c:v>
                </c:pt>
                <c:pt idx="18">
                  <c:v>0.3</c:v>
                </c:pt>
                <c:pt idx="19">
                  <c:v>0.317</c:v>
                </c:pt>
                <c:pt idx="20">
                  <c:v>0.333</c:v>
                </c:pt>
                <c:pt idx="21">
                  <c:v>0.35</c:v>
                </c:pt>
                <c:pt idx="22">
                  <c:v>0.367</c:v>
                </c:pt>
                <c:pt idx="23">
                  <c:v>0.383</c:v>
                </c:pt>
                <c:pt idx="24">
                  <c:v>0.4</c:v>
                </c:pt>
                <c:pt idx="25">
                  <c:v>0.417</c:v>
                </c:pt>
                <c:pt idx="26">
                  <c:v>0.433</c:v>
                </c:pt>
                <c:pt idx="27">
                  <c:v>0.45</c:v>
                </c:pt>
                <c:pt idx="28">
                  <c:v>0.467</c:v>
                </c:pt>
                <c:pt idx="29">
                  <c:v>0.483</c:v>
                </c:pt>
                <c:pt idx="30">
                  <c:v>0.5</c:v>
                </c:pt>
                <c:pt idx="31">
                  <c:v>0.517</c:v>
                </c:pt>
                <c:pt idx="32">
                  <c:v>0.533</c:v>
                </c:pt>
                <c:pt idx="33">
                  <c:v>0.55</c:v>
                </c:pt>
                <c:pt idx="34">
                  <c:v>0.567</c:v>
                </c:pt>
                <c:pt idx="35">
                  <c:v>0.583</c:v>
                </c:pt>
                <c:pt idx="36">
                  <c:v>0.6</c:v>
                </c:pt>
                <c:pt idx="37">
                  <c:v>0.617</c:v>
                </c:pt>
                <c:pt idx="38">
                  <c:v>0.633</c:v>
                </c:pt>
                <c:pt idx="39">
                  <c:v>0.65</c:v>
                </c:pt>
                <c:pt idx="40">
                  <c:v>0.667</c:v>
                </c:pt>
                <c:pt idx="41">
                  <c:v>0.683</c:v>
                </c:pt>
                <c:pt idx="42">
                  <c:v>0.7</c:v>
                </c:pt>
                <c:pt idx="43">
                  <c:v>0.717</c:v>
                </c:pt>
                <c:pt idx="44">
                  <c:v>0.733</c:v>
                </c:pt>
                <c:pt idx="45">
                  <c:v>0.75</c:v>
                </c:pt>
                <c:pt idx="46">
                  <c:v>0.767</c:v>
                </c:pt>
                <c:pt idx="47">
                  <c:v>0.783</c:v>
                </c:pt>
                <c:pt idx="48">
                  <c:v>0.8</c:v>
                </c:pt>
                <c:pt idx="49">
                  <c:v>0.817</c:v>
                </c:pt>
                <c:pt idx="50">
                  <c:v>0.833</c:v>
                </c:pt>
                <c:pt idx="51">
                  <c:v>0.85</c:v>
                </c:pt>
                <c:pt idx="52">
                  <c:v>0.867</c:v>
                </c:pt>
                <c:pt idx="53">
                  <c:v>0.883</c:v>
                </c:pt>
                <c:pt idx="54">
                  <c:v>0.9</c:v>
                </c:pt>
                <c:pt idx="55">
                  <c:v>0.917</c:v>
                </c:pt>
                <c:pt idx="56">
                  <c:v>0.933</c:v>
                </c:pt>
                <c:pt idx="57">
                  <c:v>0.95</c:v>
                </c:pt>
                <c:pt idx="58">
                  <c:v>0.967</c:v>
                </c:pt>
                <c:pt idx="59">
                  <c:v>0.983</c:v>
                </c:pt>
                <c:pt idx="60">
                  <c:v>1</c:v>
                </c:pt>
                <c:pt idx="61">
                  <c:v>1.017</c:v>
                </c:pt>
                <c:pt idx="62">
                  <c:v>1.033</c:v>
                </c:pt>
                <c:pt idx="63">
                  <c:v>1.05</c:v>
                </c:pt>
                <c:pt idx="64">
                  <c:v>1.067</c:v>
                </c:pt>
                <c:pt idx="65">
                  <c:v>1.083</c:v>
                </c:pt>
                <c:pt idx="66">
                  <c:v>1.1</c:v>
                </c:pt>
                <c:pt idx="67">
                  <c:v>1.117</c:v>
                </c:pt>
                <c:pt idx="68">
                  <c:v>1.133</c:v>
                </c:pt>
                <c:pt idx="69">
                  <c:v>1.15</c:v>
                </c:pt>
                <c:pt idx="70">
                  <c:v>1.167</c:v>
                </c:pt>
                <c:pt idx="71">
                  <c:v>1.183</c:v>
                </c:pt>
                <c:pt idx="72">
                  <c:v>1.2</c:v>
                </c:pt>
                <c:pt idx="73">
                  <c:v>1.217</c:v>
                </c:pt>
                <c:pt idx="74">
                  <c:v>1.233</c:v>
                </c:pt>
                <c:pt idx="75">
                  <c:v>1.25</c:v>
                </c:pt>
                <c:pt idx="76">
                  <c:v>1.267</c:v>
                </c:pt>
                <c:pt idx="77">
                  <c:v>1.283</c:v>
                </c:pt>
                <c:pt idx="78">
                  <c:v>1.3</c:v>
                </c:pt>
                <c:pt idx="79">
                  <c:v>1.317</c:v>
                </c:pt>
                <c:pt idx="80">
                  <c:v>1.333</c:v>
                </c:pt>
                <c:pt idx="81">
                  <c:v>1.35</c:v>
                </c:pt>
                <c:pt idx="82">
                  <c:v>1.367</c:v>
                </c:pt>
                <c:pt idx="83">
                  <c:v>1.383</c:v>
                </c:pt>
                <c:pt idx="84">
                  <c:v>1.4</c:v>
                </c:pt>
                <c:pt idx="85">
                  <c:v>1.417</c:v>
                </c:pt>
                <c:pt idx="86">
                  <c:v>1.433</c:v>
                </c:pt>
                <c:pt idx="87">
                  <c:v>1.45</c:v>
                </c:pt>
                <c:pt idx="88">
                  <c:v>1.467</c:v>
                </c:pt>
                <c:pt idx="89">
                  <c:v>1.483</c:v>
                </c:pt>
                <c:pt idx="90">
                  <c:v>1.5</c:v>
                </c:pt>
                <c:pt idx="91">
                  <c:v>1.517</c:v>
                </c:pt>
                <c:pt idx="92">
                  <c:v>1.533</c:v>
                </c:pt>
                <c:pt idx="93">
                  <c:v>1.55</c:v>
                </c:pt>
                <c:pt idx="94">
                  <c:v>1.567</c:v>
                </c:pt>
                <c:pt idx="95">
                  <c:v>1.583</c:v>
                </c:pt>
                <c:pt idx="96">
                  <c:v>1.6</c:v>
                </c:pt>
                <c:pt idx="97">
                  <c:v>1.617</c:v>
                </c:pt>
                <c:pt idx="98">
                  <c:v>1.633</c:v>
                </c:pt>
                <c:pt idx="99">
                  <c:v>1.65</c:v>
                </c:pt>
                <c:pt idx="100">
                  <c:v>1.667</c:v>
                </c:pt>
                <c:pt idx="101">
                  <c:v>1.683</c:v>
                </c:pt>
                <c:pt idx="102">
                  <c:v>1.7</c:v>
                </c:pt>
                <c:pt idx="103">
                  <c:v>1.717</c:v>
                </c:pt>
                <c:pt idx="104">
                  <c:v>1.733</c:v>
                </c:pt>
                <c:pt idx="105">
                  <c:v>1.75</c:v>
                </c:pt>
                <c:pt idx="106">
                  <c:v>1.767</c:v>
                </c:pt>
                <c:pt idx="107">
                  <c:v>1.783</c:v>
                </c:pt>
                <c:pt idx="108">
                  <c:v>1.8</c:v>
                </c:pt>
                <c:pt idx="109">
                  <c:v>1.817</c:v>
                </c:pt>
                <c:pt idx="110">
                  <c:v>1.833</c:v>
                </c:pt>
                <c:pt idx="111">
                  <c:v>1.85</c:v>
                </c:pt>
                <c:pt idx="112">
                  <c:v>1.867</c:v>
                </c:pt>
                <c:pt idx="113">
                  <c:v>1.883</c:v>
                </c:pt>
                <c:pt idx="114">
                  <c:v>1.9</c:v>
                </c:pt>
                <c:pt idx="115">
                  <c:v>1.917</c:v>
                </c:pt>
                <c:pt idx="116">
                  <c:v>1.933</c:v>
                </c:pt>
                <c:pt idx="117">
                  <c:v>1.95</c:v>
                </c:pt>
                <c:pt idx="118">
                  <c:v>1.967</c:v>
                </c:pt>
                <c:pt idx="119">
                  <c:v>1.983</c:v>
                </c:pt>
                <c:pt idx="120">
                  <c:v>2</c:v>
                </c:pt>
              </c:numCache>
            </c:numRef>
          </c:xVal>
          <c:yVal>
            <c:numRef>
              <c:f>Sheet1!$D$2:$D$122</c:f>
              <c:numCache>
                <c:formatCode>General</c:formatCode>
                <c:ptCount val="121"/>
                <c:pt idx="0">
                  <c:v>0</c:v>
                </c:pt>
                <c:pt idx="1">
                  <c:v>-0.069</c:v>
                </c:pt>
                <c:pt idx="2">
                  <c:v>-0.123</c:v>
                </c:pt>
                <c:pt idx="3">
                  <c:v>-0.165</c:v>
                </c:pt>
                <c:pt idx="4">
                  <c:v>-0.192</c:v>
                </c:pt>
                <c:pt idx="5">
                  <c:v>-0.2</c:v>
                </c:pt>
                <c:pt idx="6">
                  <c:v>-0.191</c:v>
                </c:pt>
                <c:pt idx="7">
                  <c:v>-0.165</c:v>
                </c:pt>
                <c:pt idx="8">
                  <c:v>-0.125</c:v>
                </c:pt>
                <c:pt idx="9">
                  <c:v>-0.068</c:v>
                </c:pt>
                <c:pt idx="10">
                  <c:v>0.001</c:v>
                </c:pt>
                <c:pt idx="11">
                  <c:v>0.075</c:v>
                </c:pt>
                <c:pt idx="12">
                  <c:v>0.158</c:v>
                </c:pt>
                <c:pt idx="13">
                  <c:v>0.243</c:v>
                </c:pt>
                <c:pt idx="14">
                  <c:v>0.322</c:v>
                </c:pt>
                <c:pt idx="15">
                  <c:v>0.4</c:v>
                </c:pt>
                <c:pt idx="16">
                  <c:v>0.469</c:v>
                </c:pt>
                <c:pt idx="17">
                  <c:v>0.523</c:v>
                </c:pt>
                <c:pt idx="18">
                  <c:v>0.565</c:v>
                </c:pt>
                <c:pt idx="19">
                  <c:v>0.592</c:v>
                </c:pt>
                <c:pt idx="20">
                  <c:v>0.6</c:v>
                </c:pt>
                <c:pt idx="21">
                  <c:v>0.591</c:v>
                </c:pt>
                <c:pt idx="22">
                  <c:v>0.565</c:v>
                </c:pt>
                <c:pt idx="23">
                  <c:v>0.525</c:v>
                </c:pt>
                <c:pt idx="24">
                  <c:v>0.468</c:v>
                </c:pt>
                <c:pt idx="25">
                  <c:v>0.399</c:v>
                </c:pt>
                <c:pt idx="26">
                  <c:v>0.325</c:v>
                </c:pt>
                <c:pt idx="27">
                  <c:v>0.242</c:v>
                </c:pt>
                <c:pt idx="28">
                  <c:v>0.157</c:v>
                </c:pt>
                <c:pt idx="29">
                  <c:v>0.078</c:v>
                </c:pt>
                <c:pt idx="30">
                  <c:v>0</c:v>
                </c:pt>
                <c:pt idx="31">
                  <c:v>-0.069</c:v>
                </c:pt>
                <c:pt idx="32">
                  <c:v>-0.123</c:v>
                </c:pt>
                <c:pt idx="33">
                  <c:v>-0.165</c:v>
                </c:pt>
                <c:pt idx="34">
                  <c:v>-0.192</c:v>
                </c:pt>
                <c:pt idx="35">
                  <c:v>-0.2</c:v>
                </c:pt>
                <c:pt idx="36">
                  <c:v>-0.191</c:v>
                </c:pt>
                <c:pt idx="37">
                  <c:v>-0.165</c:v>
                </c:pt>
                <c:pt idx="38">
                  <c:v>-0.125</c:v>
                </c:pt>
                <c:pt idx="39">
                  <c:v>-0.068</c:v>
                </c:pt>
                <c:pt idx="40">
                  <c:v>0.001</c:v>
                </c:pt>
                <c:pt idx="41">
                  <c:v>0.075</c:v>
                </c:pt>
                <c:pt idx="42">
                  <c:v>0.158</c:v>
                </c:pt>
                <c:pt idx="43">
                  <c:v>0.243</c:v>
                </c:pt>
                <c:pt idx="44">
                  <c:v>0.322</c:v>
                </c:pt>
                <c:pt idx="45">
                  <c:v>0.4</c:v>
                </c:pt>
                <c:pt idx="46">
                  <c:v>0.469</c:v>
                </c:pt>
                <c:pt idx="47">
                  <c:v>0.523</c:v>
                </c:pt>
                <c:pt idx="48">
                  <c:v>0.565</c:v>
                </c:pt>
                <c:pt idx="49">
                  <c:v>0.592</c:v>
                </c:pt>
                <c:pt idx="50">
                  <c:v>0.6</c:v>
                </c:pt>
                <c:pt idx="51">
                  <c:v>0.591</c:v>
                </c:pt>
                <c:pt idx="52">
                  <c:v>0.565</c:v>
                </c:pt>
                <c:pt idx="53">
                  <c:v>0.525</c:v>
                </c:pt>
                <c:pt idx="54">
                  <c:v>0.468</c:v>
                </c:pt>
                <c:pt idx="55">
                  <c:v>0.399</c:v>
                </c:pt>
                <c:pt idx="56">
                  <c:v>0.325</c:v>
                </c:pt>
                <c:pt idx="57">
                  <c:v>0.242</c:v>
                </c:pt>
                <c:pt idx="58">
                  <c:v>0.157</c:v>
                </c:pt>
                <c:pt idx="59">
                  <c:v>0.078</c:v>
                </c:pt>
                <c:pt idx="60">
                  <c:v>0</c:v>
                </c:pt>
                <c:pt idx="61">
                  <c:v>-0.069</c:v>
                </c:pt>
                <c:pt idx="62">
                  <c:v>-0.123</c:v>
                </c:pt>
                <c:pt idx="63">
                  <c:v>-0.165</c:v>
                </c:pt>
                <c:pt idx="64">
                  <c:v>-0.192</c:v>
                </c:pt>
                <c:pt idx="65">
                  <c:v>-0.2</c:v>
                </c:pt>
                <c:pt idx="66">
                  <c:v>-0.191</c:v>
                </c:pt>
                <c:pt idx="67">
                  <c:v>-0.165</c:v>
                </c:pt>
                <c:pt idx="68">
                  <c:v>-0.125</c:v>
                </c:pt>
                <c:pt idx="69">
                  <c:v>-0.068</c:v>
                </c:pt>
                <c:pt idx="70">
                  <c:v>0.001</c:v>
                </c:pt>
                <c:pt idx="71">
                  <c:v>0.075</c:v>
                </c:pt>
                <c:pt idx="72">
                  <c:v>0.158</c:v>
                </c:pt>
                <c:pt idx="73">
                  <c:v>0.243</c:v>
                </c:pt>
                <c:pt idx="74">
                  <c:v>0.322</c:v>
                </c:pt>
                <c:pt idx="75">
                  <c:v>0.4</c:v>
                </c:pt>
                <c:pt idx="76">
                  <c:v>0.469</c:v>
                </c:pt>
                <c:pt idx="77">
                  <c:v>0.523</c:v>
                </c:pt>
                <c:pt idx="78">
                  <c:v>0.565</c:v>
                </c:pt>
                <c:pt idx="79">
                  <c:v>0.592</c:v>
                </c:pt>
                <c:pt idx="80">
                  <c:v>0.6</c:v>
                </c:pt>
                <c:pt idx="81">
                  <c:v>0.591</c:v>
                </c:pt>
                <c:pt idx="82">
                  <c:v>0.565</c:v>
                </c:pt>
                <c:pt idx="83">
                  <c:v>0.525</c:v>
                </c:pt>
                <c:pt idx="84">
                  <c:v>0.468</c:v>
                </c:pt>
                <c:pt idx="85">
                  <c:v>0.399</c:v>
                </c:pt>
                <c:pt idx="86">
                  <c:v>0.325</c:v>
                </c:pt>
                <c:pt idx="87">
                  <c:v>0.242</c:v>
                </c:pt>
                <c:pt idx="88">
                  <c:v>0.157</c:v>
                </c:pt>
                <c:pt idx="89">
                  <c:v>0.078</c:v>
                </c:pt>
                <c:pt idx="90">
                  <c:v>0</c:v>
                </c:pt>
                <c:pt idx="91">
                  <c:v>-0.069</c:v>
                </c:pt>
                <c:pt idx="92">
                  <c:v>-0.123</c:v>
                </c:pt>
                <c:pt idx="93">
                  <c:v>-0.165</c:v>
                </c:pt>
                <c:pt idx="94">
                  <c:v>-0.192</c:v>
                </c:pt>
                <c:pt idx="95">
                  <c:v>-0.2</c:v>
                </c:pt>
                <c:pt idx="96">
                  <c:v>-0.191</c:v>
                </c:pt>
                <c:pt idx="97">
                  <c:v>-0.165</c:v>
                </c:pt>
                <c:pt idx="98">
                  <c:v>-0.125</c:v>
                </c:pt>
                <c:pt idx="99">
                  <c:v>-0.068</c:v>
                </c:pt>
                <c:pt idx="100">
                  <c:v>0.001</c:v>
                </c:pt>
                <c:pt idx="101">
                  <c:v>0.075</c:v>
                </c:pt>
                <c:pt idx="102">
                  <c:v>0.158</c:v>
                </c:pt>
                <c:pt idx="103">
                  <c:v>0.243</c:v>
                </c:pt>
                <c:pt idx="104">
                  <c:v>0.322</c:v>
                </c:pt>
                <c:pt idx="105">
                  <c:v>0.4</c:v>
                </c:pt>
                <c:pt idx="106">
                  <c:v>0.469</c:v>
                </c:pt>
                <c:pt idx="107">
                  <c:v>0.523</c:v>
                </c:pt>
                <c:pt idx="108">
                  <c:v>0.565</c:v>
                </c:pt>
                <c:pt idx="109">
                  <c:v>0.592</c:v>
                </c:pt>
                <c:pt idx="110">
                  <c:v>0.6</c:v>
                </c:pt>
                <c:pt idx="111">
                  <c:v>0.591</c:v>
                </c:pt>
                <c:pt idx="112">
                  <c:v>0.565</c:v>
                </c:pt>
                <c:pt idx="113">
                  <c:v>0.525</c:v>
                </c:pt>
                <c:pt idx="114">
                  <c:v>0.468</c:v>
                </c:pt>
                <c:pt idx="115">
                  <c:v>0.399</c:v>
                </c:pt>
                <c:pt idx="116">
                  <c:v>0.325</c:v>
                </c:pt>
                <c:pt idx="117">
                  <c:v>0.242</c:v>
                </c:pt>
                <c:pt idx="118">
                  <c:v>0.157</c:v>
                </c:pt>
                <c:pt idx="119">
                  <c:v>0.078</c:v>
                </c:pt>
                <c:pt idx="120">
                  <c:v>0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 (орташа)</c:v>
                </c:pt>
              </c:strCache>
            </c:strRef>
          </c:tx>
          <c:spPr>
            <a:solidFill>
              <a:srgbClr val="C0272D"/>
            </a:solidFill>
            <a:ln w="28575" cap="flat">
              <a:solidFill>
                <a:srgbClr val="C0272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272D"/>
              </a:solidFill>
              <a:ln w="9525" cap="flat">
                <a:solidFill>
                  <a:srgbClr val="C0272D"/>
                </a:solidFill>
                <a:prstDash val="solid"/>
                <a:round/>
              </a:ln>
              <a:effectLst/>
            </c:spPr>
          </c:marker>
          <c:xVal>
            <c:numRef>
              <c:f>Sheet1!$A$2:$A$122</c:f>
              <c:numCache>
                <c:formatCode>General</c:formatCode>
                <c:ptCount val="121"/>
                <c:pt idx="0">
                  <c:v>0</c:v>
                </c:pt>
                <c:pt idx="1">
                  <c:v>0.017</c:v>
                </c:pt>
                <c:pt idx="2">
                  <c:v>0.033</c:v>
                </c:pt>
                <c:pt idx="3">
                  <c:v>0.05</c:v>
                </c:pt>
                <c:pt idx="4">
                  <c:v>0.067</c:v>
                </c:pt>
                <c:pt idx="5">
                  <c:v>0.083</c:v>
                </c:pt>
                <c:pt idx="6">
                  <c:v>0.1</c:v>
                </c:pt>
                <c:pt idx="7">
                  <c:v>0.117</c:v>
                </c:pt>
                <c:pt idx="8">
                  <c:v>0.133</c:v>
                </c:pt>
                <c:pt idx="9">
                  <c:v>0.15</c:v>
                </c:pt>
                <c:pt idx="10">
                  <c:v>0.167</c:v>
                </c:pt>
                <c:pt idx="11">
                  <c:v>0.183</c:v>
                </c:pt>
                <c:pt idx="12">
                  <c:v>0.2</c:v>
                </c:pt>
                <c:pt idx="13">
                  <c:v>0.217</c:v>
                </c:pt>
                <c:pt idx="14">
                  <c:v>0.233</c:v>
                </c:pt>
                <c:pt idx="15">
                  <c:v>0.25</c:v>
                </c:pt>
                <c:pt idx="16">
                  <c:v>0.267</c:v>
                </c:pt>
                <c:pt idx="17">
                  <c:v>0.283</c:v>
                </c:pt>
                <c:pt idx="18">
                  <c:v>0.3</c:v>
                </c:pt>
                <c:pt idx="19">
                  <c:v>0.317</c:v>
                </c:pt>
                <c:pt idx="20">
                  <c:v>0.333</c:v>
                </c:pt>
                <c:pt idx="21">
                  <c:v>0.35</c:v>
                </c:pt>
                <c:pt idx="22">
                  <c:v>0.367</c:v>
                </c:pt>
                <c:pt idx="23">
                  <c:v>0.383</c:v>
                </c:pt>
                <c:pt idx="24">
                  <c:v>0.4</c:v>
                </c:pt>
                <c:pt idx="25">
                  <c:v>0.417</c:v>
                </c:pt>
                <c:pt idx="26">
                  <c:v>0.433</c:v>
                </c:pt>
                <c:pt idx="27">
                  <c:v>0.45</c:v>
                </c:pt>
                <c:pt idx="28">
                  <c:v>0.467</c:v>
                </c:pt>
                <c:pt idx="29">
                  <c:v>0.483</c:v>
                </c:pt>
                <c:pt idx="30">
                  <c:v>0.5</c:v>
                </c:pt>
                <c:pt idx="31">
                  <c:v>0.517</c:v>
                </c:pt>
                <c:pt idx="32">
                  <c:v>0.533</c:v>
                </c:pt>
                <c:pt idx="33">
                  <c:v>0.55</c:v>
                </c:pt>
                <c:pt idx="34">
                  <c:v>0.567</c:v>
                </c:pt>
                <c:pt idx="35">
                  <c:v>0.583</c:v>
                </c:pt>
                <c:pt idx="36">
                  <c:v>0.6</c:v>
                </c:pt>
                <c:pt idx="37">
                  <c:v>0.617</c:v>
                </c:pt>
                <c:pt idx="38">
                  <c:v>0.633</c:v>
                </c:pt>
                <c:pt idx="39">
                  <c:v>0.65</c:v>
                </c:pt>
                <c:pt idx="40">
                  <c:v>0.667</c:v>
                </c:pt>
                <c:pt idx="41">
                  <c:v>0.683</c:v>
                </c:pt>
                <c:pt idx="42">
                  <c:v>0.7</c:v>
                </c:pt>
                <c:pt idx="43">
                  <c:v>0.717</c:v>
                </c:pt>
                <c:pt idx="44">
                  <c:v>0.733</c:v>
                </c:pt>
                <c:pt idx="45">
                  <c:v>0.75</c:v>
                </c:pt>
                <c:pt idx="46">
                  <c:v>0.767</c:v>
                </c:pt>
                <c:pt idx="47">
                  <c:v>0.783</c:v>
                </c:pt>
                <c:pt idx="48">
                  <c:v>0.8</c:v>
                </c:pt>
                <c:pt idx="49">
                  <c:v>0.817</c:v>
                </c:pt>
                <c:pt idx="50">
                  <c:v>0.833</c:v>
                </c:pt>
                <c:pt idx="51">
                  <c:v>0.85</c:v>
                </c:pt>
                <c:pt idx="52">
                  <c:v>0.867</c:v>
                </c:pt>
                <c:pt idx="53">
                  <c:v>0.883</c:v>
                </c:pt>
                <c:pt idx="54">
                  <c:v>0.9</c:v>
                </c:pt>
                <c:pt idx="55">
                  <c:v>0.917</c:v>
                </c:pt>
                <c:pt idx="56">
                  <c:v>0.933</c:v>
                </c:pt>
                <c:pt idx="57">
                  <c:v>0.95</c:v>
                </c:pt>
                <c:pt idx="58">
                  <c:v>0.967</c:v>
                </c:pt>
                <c:pt idx="59">
                  <c:v>0.983</c:v>
                </c:pt>
                <c:pt idx="60">
                  <c:v>1</c:v>
                </c:pt>
                <c:pt idx="61">
                  <c:v>1.017</c:v>
                </c:pt>
                <c:pt idx="62">
                  <c:v>1.033</c:v>
                </c:pt>
                <c:pt idx="63">
                  <c:v>1.05</c:v>
                </c:pt>
                <c:pt idx="64">
                  <c:v>1.067</c:v>
                </c:pt>
                <c:pt idx="65">
                  <c:v>1.083</c:v>
                </c:pt>
                <c:pt idx="66">
                  <c:v>1.1</c:v>
                </c:pt>
                <c:pt idx="67">
                  <c:v>1.117</c:v>
                </c:pt>
                <c:pt idx="68">
                  <c:v>1.133</c:v>
                </c:pt>
                <c:pt idx="69">
                  <c:v>1.15</c:v>
                </c:pt>
                <c:pt idx="70">
                  <c:v>1.167</c:v>
                </c:pt>
                <c:pt idx="71">
                  <c:v>1.183</c:v>
                </c:pt>
                <c:pt idx="72">
                  <c:v>1.2</c:v>
                </c:pt>
                <c:pt idx="73">
                  <c:v>1.217</c:v>
                </c:pt>
                <c:pt idx="74">
                  <c:v>1.233</c:v>
                </c:pt>
                <c:pt idx="75">
                  <c:v>1.25</c:v>
                </c:pt>
                <c:pt idx="76">
                  <c:v>1.267</c:v>
                </c:pt>
                <c:pt idx="77">
                  <c:v>1.283</c:v>
                </c:pt>
                <c:pt idx="78">
                  <c:v>1.3</c:v>
                </c:pt>
                <c:pt idx="79">
                  <c:v>1.317</c:v>
                </c:pt>
                <c:pt idx="80">
                  <c:v>1.333</c:v>
                </c:pt>
                <c:pt idx="81">
                  <c:v>1.35</c:v>
                </c:pt>
                <c:pt idx="82">
                  <c:v>1.367</c:v>
                </c:pt>
                <c:pt idx="83">
                  <c:v>1.383</c:v>
                </c:pt>
                <c:pt idx="84">
                  <c:v>1.4</c:v>
                </c:pt>
                <c:pt idx="85">
                  <c:v>1.417</c:v>
                </c:pt>
                <c:pt idx="86">
                  <c:v>1.433</c:v>
                </c:pt>
                <c:pt idx="87">
                  <c:v>1.45</c:v>
                </c:pt>
                <c:pt idx="88">
                  <c:v>1.467</c:v>
                </c:pt>
                <c:pt idx="89">
                  <c:v>1.483</c:v>
                </c:pt>
                <c:pt idx="90">
                  <c:v>1.5</c:v>
                </c:pt>
                <c:pt idx="91">
                  <c:v>1.517</c:v>
                </c:pt>
                <c:pt idx="92">
                  <c:v>1.533</c:v>
                </c:pt>
                <c:pt idx="93">
                  <c:v>1.55</c:v>
                </c:pt>
                <c:pt idx="94">
                  <c:v>1.567</c:v>
                </c:pt>
                <c:pt idx="95">
                  <c:v>1.583</c:v>
                </c:pt>
                <c:pt idx="96">
                  <c:v>1.6</c:v>
                </c:pt>
                <c:pt idx="97">
                  <c:v>1.617</c:v>
                </c:pt>
                <c:pt idx="98">
                  <c:v>1.633</c:v>
                </c:pt>
                <c:pt idx="99">
                  <c:v>1.65</c:v>
                </c:pt>
                <c:pt idx="100">
                  <c:v>1.667</c:v>
                </c:pt>
                <c:pt idx="101">
                  <c:v>1.683</c:v>
                </c:pt>
                <c:pt idx="102">
                  <c:v>1.7</c:v>
                </c:pt>
                <c:pt idx="103">
                  <c:v>1.717</c:v>
                </c:pt>
                <c:pt idx="104">
                  <c:v>1.733</c:v>
                </c:pt>
                <c:pt idx="105">
                  <c:v>1.75</c:v>
                </c:pt>
                <c:pt idx="106">
                  <c:v>1.767</c:v>
                </c:pt>
                <c:pt idx="107">
                  <c:v>1.783</c:v>
                </c:pt>
                <c:pt idx="108">
                  <c:v>1.8</c:v>
                </c:pt>
                <c:pt idx="109">
                  <c:v>1.817</c:v>
                </c:pt>
                <c:pt idx="110">
                  <c:v>1.833</c:v>
                </c:pt>
                <c:pt idx="111">
                  <c:v>1.85</c:v>
                </c:pt>
                <c:pt idx="112">
                  <c:v>1.867</c:v>
                </c:pt>
                <c:pt idx="113">
                  <c:v>1.883</c:v>
                </c:pt>
                <c:pt idx="114">
                  <c:v>1.9</c:v>
                </c:pt>
                <c:pt idx="115">
                  <c:v>1.917</c:v>
                </c:pt>
                <c:pt idx="116">
                  <c:v>1.933</c:v>
                </c:pt>
                <c:pt idx="117">
                  <c:v>1.95</c:v>
                </c:pt>
                <c:pt idx="118">
                  <c:v>1.967</c:v>
                </c:pt>
                <c:pt idx="119">
                  <c:v>1.983</c:v>
                </c:pt>
                <c:pt idx="120">
                  <c:v>2</c:v>
                </c:pt>
              </c:numCache>
            </c:numRef>
          </c:xVal>
          <c:yVal>
            <c:numRef>
              <c:f>Sheet1!$E$2:$E$122</c:f>
              <c:numCache>
                <c:formatCode>General</c:formatCode>
                <c:ptCount val="121"/>
                <c:pt idx="0">
                  <c:v>0.2</c:v>
                </c:pt>
                <c:pt idx="1">
                  <c:v>0.2</c:v>
                </c:pt>
                <c:pt idx="2">
                  <c:v>0.2</c:v>
                </c:pt>
                <c:pt idx="3">
                  <c:v>0.2</c:v>
                </c:pt>
                <c:pt idx="4">
                  <c:v>0.2</c:v>
                </c:pt>
                <c:pt idx="5">
                  <c:v>0.2</c:v>
                </c:pt>
                <c:pt idx="6">
                  <c:v>0.2</c:v>
                </c:pt>
                <c:pt idx="7">
                  <c:v>0.2</c:v>
                </c:pt>
                <c:pt idx="8">
                  <c:v>0.2</c:v>
                </c:pt>
                <c:pt idx="9">
                  <c:v>0.2</c:v>
                </c:pt>
                <c:pt idx="10">
                  <c:v>0.2</c:v>
                </c:pt>
                <c:pt idx="11">
                  <c:v>0.2</c:v>
                </c:pt>
                <c:pt idx="12">
                  <c:v>0.2</c:v>
                </c:pt>
                <c:pt idx="13">
                  <c:v>0.2</c:v>
                </c:pt>
                <c:pt idx="14">
                  <c:v>0.2</c:v>
                </c:pt>
                <c:pt idx="15">
                  <c:v>0.2</c:v>
                </c:pt>
                <c:pt idx="16">
                  <c:v>0.2</c:v>
                </c:pt>
                <c:pt idx="17">
                  <c:v>0.2</c:v>
                </c:pt>
                <c:pt idx="18">
                  <c:v>0.2</c:v>
                </c:pt>
                <c:pt idx="19">
                  <c:v>0.2</c:v>
                </c:pt>
                <c:pt idx="20">
                  <c:v>0.2</c:v>
                </c:pt>
                <c:pt idx="21">
                  <c:v>0.2</c:v>
                </c:pt>
                <c:pt idx="22">
                  <c:v>0.2</c:v>
                </c:pt>
                <c:pt idx="23">
                  <c:v>0.2</c:v>
                </c:pt>
                <c:pt idx="24">
                  <c:v>0.2</c:v>
                </c:pt>
                <c:pt idx="25">
                  <c:v>0.2</c:v>
                </c:pt>
                <c:pt idx="26">
                  <c:v>0.2</c:v>
                </c:pt>
                <c:pt idx="27">
                  <c:v>0.2</c:v>
                </c:pt>
                <c:pt idx="28">
                  <c:v>0.2</c:v>
                </c:pt>
                <c:pt idx="29">
                  <c:v>0.2</c:v>
                </c:pt>
                <c:pt idx="30">
                  <c:v>0.2</c:v>
                </c:pt>
                <c:pt idx="31">
                  <c:v>0.2</c:v>
                </c:pt>
                <c:pt idx="32">
                  <c:v>0.2</c:v>
                </c:pt>
                <c:pt idx="33">
                  <c:v>0.2</c:v>
                </c:pt>
                <c:pt idx="34">
                  <c:v>0.2</c:v>
                </c:pt>
                <c:pt idx="35">
                  <c:v>0.2</c:v>
                </c:pt>
                <c:pt idx="36">
                  <c:v>0.2</c:v>
                </c:pt>
                <c:pt idx="37">
                  <c:v>0.2</c:v>
                </c:pt>
                <c:pt idx="38">
                  <c:v>0.2</c:v>
                </c:pt>
                <c:pt idx="39">
                  <c:v>0.2</c:v>
                </c:pt>
                <c:pt idx="40">
                  <c:v>0.2</c:v>
                </c:pt>
                <c:pt idx="41">
                  <c:v>0.2</c:v>
                </c:pt>
                <c:pt idx="42">
                  <c:v>0.2</c:v>
                </c:pt>
                <c:pt idx="43">
                  <c:v>0.2</c:v>
                </c:pt>
                <c:pt idx="44">
                  <c:v>0.2</c:v>
                </c:pt>
                <c:pt idx="45">
                  <c:v>0.2</c:v>
                </c:pt>
                <c:pt idx="46">
                  <c:v>0.2</c:v>
                </c:pt>
                <c:pt idx="47">
                  <c:v>0.2</c:v>
                </c:pt>
                <c:pt idx="48">
                  <c:v>0.2</c:v>
                </c:pt>
                <c:pt idx="49">
                  <c:v>0.2</c:v>
                </c:pt>
                <c:pt idx="50">
                  <c:v>0.2</c:v>
                </c:pt>
                <c:pt idx="51">
                  <c:v>0.2</c:v>
                </c:pt>
                <c:pt idx="52">
                  <c:v>0.2</c:v>
                </c:pt>
                <c:pt idx="53">
                  <c:v>0.2</c:v>
                </c:pt>
                <c:pt idx="54">
                  <c:v>0.2</c:v>
                </c:pt>
                <c:pt idx="55">
                  <c:v>0.2</c:v>
                </c:pt>
                <c:pt idx="56">
                  <c:v>0.2</c:v>
                </c:pt>
                <c:pt idx="57">
                  <c:v>0.2</c:v>
                </c:pt>
                <c:pt idx="58">
                  <c:v>0.2</c:v>
                </c:pt>
                <c:pt idx="59">
                  <c:v>0.2</c:v>
                </c:pt>
                <c:pt idx="60">
                  <c:v>0.2</c:v>
                </c:pt>
                <c:pt idx="61">
                  <c:v>0.2</c:v>
                </c:pt>
                <c:pt idx="62">
                  <c:v>0.2</c:v>
                </c:pt>
                <c:pt idx="63">
                  <c:v>0.2</c:v>
                </c:pt>
                <c:pt idx="64">
                  <c:v>0.2</c:v>
                </c:pt>
                <c:pt idx="65">
                  <c:v>0.2</c:v>
                </c:pt>
                <c:pt idx="66">
                  <c:v>0.2</c:v>
                </c:pt>
                <c:pt idx="67">
                  <c:v>0.2</c:v>
                </c:pt>
                <c:pt idx="68">
                  <c:v>0.2</c:v>
                </c:pt>
                <c:pt idx="69">
                  <c:v>0.2</c:v>
                </c:pt>
                <c:pt idx="70">
                  <c:v>0.2</c:v>
                </c:pt>
                <c:pt idx="71">
                  <c:v>0.2</c:v>
                </c:pt>
                <c:pt idx="72">
                  <c:v>0.2</c:v>
                </c:pt>
                <c:pt idx="73">
                  <c:v>0.2</c:v>
                </c:pt>
                <c:pt idx="74">
                  <c:v>0.2</c:v>
                </c:pt>
                <c:pt idx="75">
                  <c:v>0.2</c:v>
                </c:pt>
                <c:pt idx="76">
                  <c:v>0.2</c:v>
                </c:pt>
                <c:pt idx="77">
                  <c:v>0.2</c:v>
                </c:pt>
                <c:pt idx="78">
                  <c:v>0.2</c:v>
                </c:pt>
                <c:pt idx="79">
                  <c:v>0.2</c:v>
                </c:pt>
                <c:pt idx="80">
                  <c:v>0.2</c:v>
                </c:pt>
                <c:pt idx="81">
                  <c:v>0.2</c:v>
                </c:pt>
                <c:pt idx="82">
                  <c:v>0.2</c:v>
                </c:pt>
                <c:pt idx="83">
                  <c:v>0.2</c:v>
                </c:pt>
                <c:pt idx="84">
                  <c:v>0.2</c:v>
                </c:pt>
                <c:pt idx="85">
                  <c:v>0.2</c:v>
                </c:pt>
                <c:pt idx="86">
                  <c:v>0.2</c:v>
                </c:pt>
                <c:pt idx="87">
                  <c:v>0.2</c:v>
                </c:pt>
                <c:pt idx="88">
                  <c:v>0.2</c:v>
                </c:pt>
                <c:pt idx="89">
                  <c:v>0.2</c:v>
                </c:pt>
                <c:pt idx="90">
                  <c:v>0.2</c:v>
                </c:pt>
                <c:pt idx="91">
                  <c:v>0.2</c:v>
                </c:pt>
                <c:pt idx="92">
                  <c:v>0.2</c:v>
                </c:pt>
                <c:pt idx="93">
                  <c:v>0.2</c:v>
                </c:pt>
                <c:pt idx="94">
                  <c:v>0.2</c:v>
                </c:pt>
                <c:pt idx="95">
                  <c:v>0.2</c:v>
                </c:pt>
                <c:pt idx="96">
                  <c:v>0.2</c:v>
                </c:pt>
                <c:pt idx="97">
                  <c:v>0.2</c:v>
                </c:pt>
                <c:pt idx="98">
                  <c:v>0.2</c:v>
                </c:pt>
                <c:pt idx="99">
                  <c:v>0.2</c:v>
                </c:pt>
                <c:pt idx="100">
                  <c:v>0.2</c:v>
                </c:pt>
                <c:pt idx="101">
                  <c:v>0.2</c:v>
                </c:pt>
                <c:pt idx="102">
                  <c:v>0.2</c:v>
                </c:pt>
                <c:pt idx="103">
                  <c:v>0.2</c:v>
                </c:pt>
                <c:pt idx="104">
                  <c:v>0.2</c:v>
                </c:pt>
                <c:pt idx="105">
                  <c:v>0.2</c:v>
                </c:pt>
                <c:pt idx="106">
                  <c:v>0.2</c:v>
                </c:pt>
                <c:pt idx="107">
                  <c:v>0.2</c:v>
                </c:pt>
                <c:pt idx="108">
                  <c:v>0.2</c:v>
                </c:pt>
                <c:pt idx="109">
                  <c:v>0.2</c:v>
                </c:pt>
                <c:pt idx="110">
                  <c:v>0.2</c:v>
                </c:pt>
                <c:pt idx="111">
                  <c:v>0.2</c:v>
                </c:pt>
                <c:pt idx="112">
                  <c:v>0.2</c:v>
                </c:pt>
                <c:pt idx="113">
                  <c:v>0.2</c:v>
                </c:pt>
                <c:pt idx="114">
                  <c:v>0.2</c:v>
                </c:pt>
                <c:pt idx="115">
                  <c:v>0.2</c:v>
                </c:pt>
                <c:pt idx="116">
                  <c:v>0.2</c:v>
                </c:pt>
                <c:pt idx="117">
                  <c:v>0.2</c:v>
                </c:pt>
                <c:pt idx="118">
                  <c:v>0.2</c:v>
                </c:pt>
                <c:pt idx="119">
                  <c:v>0.2</c:v>
                </c:pt>
                <c:pt idx="120">
                  <c:v>0.2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2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t / T  (φ = 60°)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0.25"/>
      </c:valAx>
      <c:valAx>
        <c:axId val="2094734552"/>
        <c:scaling>
          <c:orientation val="minMax"/>
          <c:max val="1"/>
          <c:min val="-1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ток I / I(cos φ=1)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Sheet1!$A$2:$A$27</c:f>
              <c:numCache>
                <c:formatCode>General</c:formatCode>
                <c:ptCount val="26"/>
                <c:pt idx="0">
                  <c:v>0.5</c:v>
                </c:pt>
                <c:pt idx="1">
                  <c:v>0.52</c:v>
                </c:pt>
                <c:pt idx="2">
                  <c:v>0.54</c:v>
                </c:pt>
                <c:pt idx="3">
                  <c:v>0.56</c:v>
                </c:pt>
                <c:pt idx="4">
                  <c:v>0.58</c:v>
                </c:pt>
                <c:pt idx="5">
                  <c:v>0.6</c:v>
                </c:pt>
                <c:pt idx="6">
                  <c:v>0.62</c:v>
                </c:pt>
                <c:pt idx="7">
                  <c:v>0.64</c:v>
                </c:pt>
                <c:pt idx="8">
                  <c:v>0.66</c:v>
                </c:pt>
                <c:pt idx="9">
                  <c:v>0.68</c:v>
                </c:pt>
                <c:pt idx="10">
                  <c:v>0.7</c:v>
                </c:pt>
                <c:pt idx="11">
                  <c:v>0.72</c:v>
                </c:pt>
                <c:pt idx="12">
                  <c:v>0.74</c:v>
                </c:pt>
                <c:pt idx="13">
                  <c:v>0.76</c:v>
                </c:pt>
                <c:pt idx="14">
                  <c:v>0.78</c:v>
                </c:pt>
                <c:pt idx="15">
                  <c:v>0.8</c:v>
                </c:pt>
                <c:pt idx="16">
                  <c:v>0.82</c:v>
                </c:pt>
                <c:pt idx="17">
                  <c:v>0.84</c:v>
                </c:pt>
                <c:pt idx="18">
                  <c:v>0.86</c:v>
                </c:pt>
                <c:pt idx="19">
                  <c:v>0.88</c:v>
                </c:pt>
                <c:pt idx="20">
                  <c:v>0.9</c:v>
                </c:pt>
                <c:pt idx="21">
                  <c:v>0.92</c:v>
                </c:pt>
                <c:pt idx="22">
                  <c:v>0.94</c:v>
                </c:pt>
                <c:pt idx="23">
                  <c:v>0.96</c:v>
                </c:pt>
                <c:pt idx="24">
                  <c:v>0.98</c:v>
                </c:pt>
                <c:pt idx="25">
                  <c:v>1</c:v>
                </c:pt>
              </c:numCache>
            </c:numRef>
          </c:xVal>
          <c:yVal>
            <c:numRef>
              <c:f>Sheet1!$B$2:$B$27</c:f>
              <c:numCache>
                <c:formatCode>General</c:formatCode>
                <c:ptCount val="26"/>
                <c:pt idx="0">
                  <c:v>2</c:v>
                </c:pt>
                <c:pt idx="1">
                  <c:v>1.923</c:v>
                </c:pt>
                <c:pt idx="2">
                  <c:v>1.852</c:v>
                </c:pt>
                <c:pt idx="3">
                  <c:v>1.786</c:v>
                </c:pt>
                <c:pt idx="4">
                  <c:v>1.724</c:v>
                </c:pt>
                <c:pt idx="5">
                  <c:v>1.667</c:v>
                </c:pt>
                <c:pt idx="6">
                  <c:v>1.613</c:v>
                </c:pt>
                <c:pt idx="7">
                  <c:v>1.563</c:v>
                </c:pt>
                <c:pt idx="8">
                  <c:v>1.515</c:v>
                </c:pt>
                <c:pt idx="9">
                  <c:v>1.471</c:v>
                </c:pt>
                <c:pt idx="10">
                  <c:v>1.429</c:v>
                </c:pt>
                <c:pt idx="11">
                  <c:v>1.389</c:v>
                </c:pt>
                <c:pt idx="12">
                  <c:v>1.351</c:v>
                </c:pt>
                <c:pt idx="13">
                  <c:v>1.316</c:v>
                </c:pt>
                <c:pt idx="14">
                  <c:v>1.282</c:v>
                </c:pt>
                <c:pt idx="15">
                  <c:v>1.25</c:v>
                </c:pt>
                <c:pt idx="16">
                  <c:v>1.22</c:v>
                </c:pt>
                <c:pt idx="17">
                  <c:v>1.19</c:v>
                </c:pt>
                <c:pt idx="18">
                  <c:v>1.163</c:v>
                </c:pt>
                <c:pt idx="19">
                  <c:v>1.136</c:v>
                </c:pt>
                <c:pt idx="20">
                  <c:v>1.111</c:v>
                </c:pt>
                <c:pt idx="21">
                  <c:v>1.087</c:v>
                </c:pt>
                <c:pt idx="22">
                  <c:v>1.064</c:v>
                </c:pt>
                <c:pt idx="23">
                  <c:v>1.042</c:v>
                </c:pt>
                <c:pt idx="24">
                  <c:v>1.02</c:v>
                </c:pt>
                <c:pt idx="25">
                  <c:v>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шығын ΔP / ΔP(cos φ=1)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Sheet1!$A$2:$A$27</c:f>
              <c:numCache>
                <c:formatCode>General</c:formatCode>
                <c:ptCount val="26"/>
                <c:pt idx="0">
                  <c:v>0.5</c:v>
                </c:pt>
                <c:pt idx="1">
                  <c:v>0.52</c:v>
                </c:pt>
                <c:pt idx="2">
                  <c:v>0.54</c:v>
                </c:pt>
                <c:pt idx="3">
                  <c:v>0.56</c:v>
                </c:pt>
                <c:pt idx="4">
                  <c:v>0.58</c:v>
                </c:pt>
                <c:pt idx="5">
                  <c:v>0.6</c:v>
                </c:pt>
                <c:pt idx="6">
                  <c:v>0.62</c:v>
                </c:pt>
                <c:pt idx="7">
                  <c:v>0.64</c:v>
                </c:pt>
                <c:pt idx="8">
                  <c:v>0.66</c:v>
                </c:pt>
                <c:pt idx="9">
                  <c:v>0.68</c:v>
                </c:pt>
                <c:pt idx="10">
                  <c:v>0.7</c:v>
                </c:pt>
                <c:pt idx="11">
                  <c:v>0.72</c:v>
                </c:pt>
                <c:pt idx="12">
                  <c:v>0.74</c:v>
                </c:pt>
                <c:pt idx="13">
                  <c:v>0.76</c:v>
                </c:pt>
                <c:pt idx="14">
                  <c:v>0.78</c:v>
                </c:pt>
                <c:pt idx="15">
                  <c:v>0.8</c:v>
                </c:pt>
                <c:pt idx="16">
                  <c:v>0.82</c:v>
                </c:pt>
                <c:pt idx="17">
                  <c:v>0.84</c:v>
                </c:pt>
                <c:pt idx="18">
                  <c:v>0.86</c:v>
                </c:pt>
                <c:pt idx="19">
                  <c:v>0.88</c:v>
                </c:pt>
                <c:pt idx="20">
                  <c:v>0.9</c:v>
                </c:pt>
                <c:pt idx="21">
                  <c:v>0.92</c:v>
                </c:pt>
                <c:pt idx="22">
                  <c:v>0.94</c:v>
                </c:pt>
                <c:pt idx="23">
                  <c:v>0.96</c:v>
                </c:pt>
                <c:pt idx="24">
                  <c:v>0.98</c:v>
                </c:pt>
                <c:pt idx="25">
                  <c:v>1</c:v>
                </c:pt>
              </c:numCache>
            </c:numRef>
          </c:xVal>
          <c:yVal>
            <c:numRef>
              <c:f>Sheet1!$C$2:$C$27</c:f>
              <c:numCache>
                <c:formatCode>General</c:formatCode>
                <c:ptCount val="26"/>
                <c:pt idx="0">
                  <c:v>4</c:v>
                </c:pt>
                <c:pt idx="1">
                  <c:v>3.698</c:v>
                </c:pt>
                <c:pt idx="2">
                  <c:v>3.429</c:v>
                </c:pt>
                <c:pt idx="3">
                  <c:v>3.189</c:v>
                </c:pt>
                <c:pt idx="4">
                  <c:v>2.973</c:v>
                </c:pt>
                <c:pt idx="5">
                  <c:v>2.778</c:v>
                </c:pt>
                <c:pt idx="6">
                  <c:v>2.601</c:v>
                </c:pt>
                <c:pt idx="7">
                  <c:v>2.441</c:v>
                </c:pt>
                <c:pt idx="8">
                  <c:v>2.296</c:v>
                </c:pt>
                <c:pt idx="9">
                  <c:v>2.163</c:v>
                </c:pt>
                <c:pt idx="10">
                  <c:v>2.041</c:v>
                </c:pt>
                <c:pt idx="11">
                  <c:v>1.929</c:v>
                </c:pt>
                <c:pt idx="12">
                  <c:v>1.826</c:v>
                </c:pt>
                <c:pt idx="13">
                  <c:v>1.731</c:v>
                </c:pt>
                <c:pt idx="14">
                  <c:v>1.644</c:v>
                </c:pt>
                <c:pt idx="15">
                  <c:v>1.563</c:v>
                </c:pt>
                <c:pt idx="16">
                  <c:v>1.487</c:v>
                </c:pt>
                <c:pt idx="17">
                  <c:v>1.417</c:v>
                </c:pt>
                <c:pt idx="18">
                  <c:v>1.352</c:v>
                </c:pt>
                <c:pt idx="19">
                  <c:v>1.291</c:v>
                </c:pt>
                <c:pt idx="20">
                  <c:v>1.235</c:v>
                </c:pt>
                <c:pt idx="21">
                  <c:v>1.181</c:v>
                </c:pt>
                <c:pt idx="22">
                  <c:v>1.132</c:v>
                </c:pt>
                <c:pt idx="23">
                  <c:v>1.085</c:v>
                </c:pt>
                <c:pt idx="24">
                  <c:v>1.041</c:v>
                </c:pt>
                <c:pt idx="25">
                  <c:v>1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1"/>
          <c:min val="0.5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cos φ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0.1"/>
      </c:valAx>
      <c:valAx>
        <c:axId val="2094734552"/>
        <c:scaling>
          <c:orientation val="minMax"/>
          <c:max val="4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0.5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Xн = −20 Ом (өтелген)</c:v>
                </c:pt>
              </c:strCache>
            </c:strRef>
          </c:tx>
          <c:spPr>
            <a:solidFill>
              <a:srgbClr val="294C9D"/>
            </a:solidFill>
            <a:ln w="28575" cap="flat">
              <a:solidFill>
                <a:srgbClr val="294C9D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294C9D"/>
              </a:solidFill>
              <a:ln w="9525" cap="flat">
                <a:solidFill>
                  <a:srgbClr val="294C9D"/>
                </a:solidFill>
                <a:prstDash val="solid"/>
                <a:round/>
              </a:ln>
              <a:effectLst/>
            </c:spPr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Sheet1!$B$2:$B$62</c:f>
              <c:numCache>
                <c:formatCode>General</c:formatCode>
                <c:ptCount val="61"/>
                <c:pt idx="0">
                  <c:v>0</c:v>
                </c:pt>
                <c:pt idx="1">
                  <c:v>82.645</c:v>
                </c:pt>
                <c:pt idx="2">
                  <c:v>138.889</c:v>
                </c:pt>
                <c:pt idx="3">
                  <c:v>177.515</c:v>
                </c:pt>
                <c:pt idx="4">
                  <c:v>204.082</c:v>
                </c:pt>
                <c:pt idx="5">
                  <c:v>222.222</c:v>
                </c:pt>
                <c:pt idx="6">
                  <c:v>234.375</c:v>
                </c:pt>
                <c:pt idx="7">
                  <c:v>242.215</c:v>
                </c:pt>
                <c:pt idx="8">
                  <c:v>246.914</c:v>
                </c:pt>
                <c:pt idx="9">
                  <c:v>249.307</c:v>
                </c:pt>
                <c:pt idx="10">
                  <c:v>250</c:v>
                </c:pt>
                <c:pt idx="11">
                  <c:v>249.433</c:v>
                </c:pt>
                <c:pt idx="12">
                  <c:v>247.934</c:v>
                </c:pt>
                <c:pt idx="13">
                  <c:v>245.747</c:v>
                </c:pt>
                <c:pt idx="14">
                  <c:v>243.056</c:v>
                </c:pt>
                <c:pt idx="15">
                  <c:v>240</c:v>
                </c:pt>
                <c:pt idx="16">
                  <c:v>236.686</c:v>
                </c:pt>
                <c:pt idx="17">
                  <c:v>233.196</c:v>
                </c:pt>
                <c:pt idx="18">
                  <c:v>229.592</c:v>
                </c:pt>
                <c:pt idx="19">
                  <c:v>225.922</c:v>
                </c:pt>
                <c:pt idx="20">
                  <c:v>222.222</c:v>
                </c:pt>
                <c:pt idx="21">
                  <c:v>218.522</c:v>
                </c:pt>
                <c:pt idx="22">
                  <c:v>214.844</c:v>
                </c:pt>
                <c:pt idx="23">
                  <c:v>211.203</c:v>
                </c:pt>
                <c:pt idx="24">
                  <c:v>207.612</c:v>
                </c:pt>
                <c:pt idx="25">
                  <c:v>204.082</c:v>
                </c:pt>
                <c:pt idx="26">
                  <c:v>200.617</c:v>
                </c:pt>
                <c:pt idx="27">
                  <c:v>197.224</c:v>
                </c:pt>
                <c:pt idx="28">
                  <c:v>193.906</c:v>
                </c:pt>
                <c:pt idx="29">
                  <c:v>190.664</c:v>
                </c:pt>
                <c:pt idx="30">
                  <c:v>187.5</c:v>
                </c:pt>
                <c:pt idx="31">
                  <c:v>184.414</c:v>
                </c:pt>
                <c:pt idx="32">
                  <c:v>181.406</c:v>
                </c:pt>
                <c:pt idx="33">
                  <c:v>178.475</c:v>
                </c:pt>
                <c:pt idx="34">
                  <c:v>175.62</c:v>
                </c:pt>
                <c:pt idx="35">
                  <c:v>172.84</c:v>
                </c:pt>
                <c:pt idx="36">
                  <c:v>170.132</c:v>
                </c:pt>
                <c:pt idx="37">
                  <c:v>167.497</c:v>
                </c:pt>
                <c:pt idx="38">
                  <c:v>164.931</c:v>
                </c:pt>
                <c:pt idx="39">
                  <c:v>162.432</c:v>
                </c:pt>
                <c:pt idx="40">
                  <c:v>160</c:v>
                </c:pt>
                <c:pt idx="41">
                  <c:v>157.632</c:v>
                </c:pt>
                <c:pt idx="42">
                  <c:v>155.325</c:v>
                </c:pt>
                <c:pt idx="43">
                  <c:v>153.079</c:v>
                </c:pt>
                <c:pt idx="44">
                  <c:v>150.892</c:v>
                </c:pt>
                <c:pt idx="45">
                  <c:v>148.76</c:v>
                </c:pt>
                <c:pt idx="46">
                  <c:v>146.684</c:v>
                </c:pt>
                <c:pt idx="47">
                  <c:v>144.66</c:v>
                </c:pt>
                <c:pt idx="48">
                  <c:v>142.687</c:v>
                </c:pt>
                <c:pt idx="49">
                  <c:v>140.764</c:v>
                </c:pt>
                <c:pt idx="50">
                  <c:v>138.889</c:v>
                </c:pt>
                <c:pt idx="51">
                  <c:v>137.06</c:v>
                </c:pt>
                <c:pt idx="52">
                  <c:v>135.276</c:v>
                </c:pt>
                <c:pt idx="53">
                  <c:v>133.535</c:v>
                </c:pt>
                <c:pt idx="54">
                  <c:v>131.836</c:v>
                </c:pt>
                <c:pt idx="55">
                  <c:v>130.178</c:v>
                </c:pt>
                <c:pt idx="56">
                  <c:v>128.558</c:v>
                </c:pt>
                <c:pt idx="57">
                  <c:v>126.977</c:v>
                </c:pt>
                <c:pt idx="58">
                  <c:v>125.433</c:v>
                </c:pt>
                <c:pt idx="59">
                  <c:v>123.924</c:v>
                </c:pt>
                <c:pt idx="60">
                  <c:v>122.449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Xн = 0 (өтелмеген)</c:v>
                </c:pt>
              </c:strCache>
            </c:strRef>
          </c:tx>
          <c:spPr>
            <a:solidFill>
              <a:srgbClr val="C0590F"/>
            </a:solidFill>
            <a:ln w="28575" cap="flat">
              <a:solidFill>
                <a:srgbClr val="C0590F"/>
              </a:solidFill>
              <a:prstDash val="solid"/>
              <a:round/>
            </a:ln>
            <a:effectLst/>
          </c:spPr>
          <c:marker>
            <c:symbol val="none"/>
            <c:size val="8"/>
            <c:spPr>
              <a:solidFill>
                <a:srgbClr val="C0590F"/>
              </a:solidFill>
              <a:ln w="9525" cap="flat">
                <a:solidFill>
                  <a:srgbClr val="C0590F"/>
                </a:solidFill>
                <a:prstDash val="solid"/>
                <a:round/>
              </a:ln>
              <a:effectLst/>
            </c:spPr>
          </c:marker>
          <c:xVal>
            <c:numRef>
              <c:f>Sheet1!$A$2:$A$62</c:f>
              <c:numCache>
                <c:formatCode>General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xVal>
          <c:y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19.194</c:v>
                </c:pt>
                <c:pt idx="2">
                  <c:v>36.765</c:v>
                </c:pt>
                <c:pt idx="3">
                  <c:v>52.724</c:v>
                </c:pt>
                <c:pt idx="4">
                  <c:v>67.114</c:v>
                </c:pt>
                <c:pt idx="5">
                  <c:v>80</c:v>
                </c:pt>
                <c:pt idx="6">
                  <c:v>91.463</c:v>
                </c:pt>
                <c:pt idx="7">
                  <c:v>101.597</c:v>
                </c:pt>
                <c:pt idx="8">
                  <c:v>110.497</c:v>
                </c:pt>
                <c:pt idx="9">
                  <c:v>118.265</c:v>
                </c:pt>
                <c:pt idx="10">
                  <c:v>125</c:v>
                </c:pt>
                <c:pt idx="11">
                  <c:v>130.797</c:v>
                </c:pt>
                <c:pt idx="12">
                  <c:v>135.747</c:v>
                </c:pt>
                <c:pt idx="13">
                  <c:v>139.935</c:v>
                </c:pt>
                <c:pt idx="14">
                  <c:v>143.443</c:v>
                </c:pt>
                <c:pt idx="15">
                  <c:v>146.341</c:v>
                </c:pt>
                <c:pt idx="16">
                  <c:v>148.699</c:v>
                </c:pt>
                <c:pt idx="17">
                  <c:v>150.576</c:v>
                </c:pt>
                <c:pt idx="18">
                  <c:v>152.027</c:v>
                </c:pt>
                <c:pt idx="19">
                  <c:v>153.102</c:v>
                </c:pt>
                <c:pt idx="20">
                  <c:v>153.846</c:v>
                </c:pt>
                <c:pt idx="21">
                  <c:v>154.298</c:v>
                </c:pt>
                <c:pt idx="22">
                  <c:v>154.494</c:v>
                </c:pt>
                <c:pt idx="23">
                  <c:v>154.466</c:v>
                </c:pt>
                <c:pt idx="24">
                  <c:v>154.242</c:v>
                </c:pt>
                <c:pt idx="25">
                  <c:v>153.846</c:v>
                </c:pt>
                <c:pt idx="26">
                  <c:v>153.302</c:v>
                </c:pt>
                <c:pt idx="27">
                  <c:v>152.629</c:v>
                </c:pt>
                <c:pt idx="28">
                  <c:v>151.844</c:v>
                </c:pt>
                <c:pt idx="29">
                  <c:v>150.963</c:v>
                </c:pt>
                <c:pt idx="30">
                  <c:v>150</c:v>
                </c:pt>
                <c:pt idx="31">
                  <c:v>148.967</c:v>
                </c:pt>
                <c:pt idx="32">
                  <c:v>147.874</c:v>
                </c:pt>
                <c:pt idx="33">
                  <c:v>146.732</c:v>
                </c:pt>
                <c:pt idx="34">
                  <c:v>145.548</c:v>
                </c:pt>
                <c:pt idx="35">
                  <c:v>144.33</c:v>
                </c:pt>
                <c:pt idx="36">
                  <c:v>143.084</c:v>
                </c:pt>
                <c:pt idx="37">
                  <c:v>141.817</c:v>
                </c:pt>
                <c:pt idx="38">
                  <c:v>140.533</c:v>
                </c:pt>
                <c:pt idx="39">
                  <c:v>139.236</c:v>
                </c:pt>
                <c:pt idx="40">
                  <c:v>137.931</c:v>
                </c:pt>
                <c:pt idx="41">
                  <c:v>136.621</c:v>
                </c:pt>
                <c:pt idx="42">
                  <c:v>135.309</c:v>
                </c:pt>
                <c:pt idx="43">
                  <c:v>133.998</c:v>
                </c:pt>
                <c:pt idx="44">
                  <c:v>132.69</c:v>
                </c:pt>
                <c:pt idx="45">
                  <c:v>131.387</c:v>
                </c:pt>
                <c:pt idx="46">
                  <c:v>130.09</c:v>
                </c:pt>
                <c:pt idx="47">
                  <c:v>128.802</c:v>
                </c:pt>
                <c:pt idx="48">
                  <c:v>127.524</c:v>
                </c:pt>
                <c:pt idx="49">
                  <c:v>126.256</c:v>
                </c:pt>
                <c:pt idx="50">
                  <c:v>125</c:v>
                </c:pt>
                <c:pt idx="51">
                  <c:v>123.756</c:v>
                </c:pt>
                <c:pt idx="52">
                  <c:v>122.526</c:v>
                </c:pt>
                <c:pt idx="53">
                  <c:v>121.309</c:v>
                </c:pt>
                <c:pt idx="54">
                  <c:v>120.107</c:v>
                </c:pt>
                <c:pt idx="55">
                  <c:v>118.919</c:v>
                </c:pt>
                <c:pt idx="56">
                  <c:v>117.746</c:v>
                </c:pt>
                <c:pt idx="57">
                  <c:v>116.588</c:v>
                </c:pt>
                <c:pt idx="58">
                  <c:v>115.446</c:v>
                </c:pt>
                <c:pt idx="59">
                  <c:v>114.319</c:v>
                </c:pt>
                <c:pt idx="60">
                  <c:v>113.208</c:v>
                </c:pt>
              </c:numCache>
            </c:numRef>
          </c:yVal>
          <c:smooth val="0"/>
        </c:ser>
        <c:dLbls>
          <c:numFmt formatCode="General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</c:dLbls>
        <c:axId val="2094734554"/>
        <c:axId val="2094734552"/>
      </c:scatterChart>
      <c:valAx>
        <c:axId val="2094734554"/>
        <c:scaling>
          <c:orientation val="minMax"/>
          <c:max val="6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Rн, Ом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  <c:majorUnit val="10"/>
      </c:valAx>
      <c:valAx>
        <c:axId val="2094734552"/>
        <c:scaling>
          <c:orientation val="minMax"/>
          <c:max val="260"/>
          <c:min val="0"/>
        </c:scaling>
        <c:delete val="0"/>
        <c:axPos val="l"/>
        <c:majorGridlines>
          <c:spPr>
            <a:ln w="9525" cap="flat">
              <a:solidFill>
                <a:srgbClr val="E4E8F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100" b="0" i="0" u="none" strike="noStrike">
                    <a:solidFill>
                      <a:srgbClr val="555F6D"/>
                    </a:solidFill>
                    <a:latin typeface="Arial"/>
                  </a:defRPr>
                </a:pPr>
                <a:r>
                  <a:rPr sz="1100" b="0" i="0" u="none" strike="noStrike">
                    <a:solidFill>
                      <a:srgbClr val="555F6D"/>
                    </a:solidFill>
                    <a:latin typeface="Arial"/>
                  </a:rPr>
                  <a:t>P, Вт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55F6D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midCat"/>
        <c:majorUnit val="50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2.xml"/><Relationship Id="rId1" Type="http://schemas.openxmlformats.org/officeDocument/2006/relationships/image" Target="../media/image-4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3.xml"/><Relationship Id="rId1" Type="http://schemas.openxmlformats.org/officeDocument/2006/relationships/image" Target="../media/image-10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/ppt/charts/chart14.xml"/><Relationship Id="rId1" Type="http://schemas.openxmlformats.org/officeDocument/2006/relationships/image" Target="../media/image-1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Айнымалы ток тізбектеріндегі қуаттар, өлшеу әдістері және максимал қуат беру шарты</a:t>
            </a:r>
            <a:endParaRPr lang="en-US" sz="23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қуат және оның құраушылары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Активті, реактивті және толық қуат; қуаттар үшбұрышы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қуат және қуаттар балансы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коэффициенті және оны арттыру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Қуатты өлшеу: ваттметр, варметр, электр энергиясын есептеу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Амперметр–вольтметр–ваттметр әдісімен параметрлерді анықтау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Жүктемеге максимал қуат беру шарты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қуаттың тұрақты және айнымалы құраушыларын түсіндіреді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Активті, реактивті және толық қуаттарды есептейді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қуатты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S̃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U̇İ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*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арқылы тауып, қуаттар балансын құрады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коэффициентін арттыратын конденсатор сыйымдылығын есептейді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Ваттметрді дұрыс қосып, өлшеу нәтижесінен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анықтайды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Максимал қуат беру шартын тұжырымдап, оның ПӘК-ке әсерін бағалайды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қуат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болғанда: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(2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ωt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783080"/>
          <a:ext cx="512064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852160" y="1783080"/>
            <a:ext cx="2834640" cy="4526280"/>
          </a:xfrm>
          <a:prstGeom prst="roundRect">
            <a:avLst>
              <a:gd name="adj" fmla="val 225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035040" y="189280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Түсіндірме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035040" y="2240280"/>
            <a:ext cx="251460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қуат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есе жиілікпен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тербеледі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аралықтарда энергия жүктемеден көзге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қайтады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өрістерінен)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Орташа мән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нақты тұтынылатын қуат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болса,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≥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әрқашан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Қуаттың үш түрі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2621280" cy="438912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 қуат </a:t>
            </a: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691640"/>
            <a:ext cx="243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13432"/>
            <a:ext cx="2255520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қуаттың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орташа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мәні. Жылуға, механикалық жұмысқа айналады. Өлшем бірлігі —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ватт (Вт)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3261360" y="1097280"/>
            <a:ext cx="2621280" cy="4389120"/>
          </a:xfrm>
          <a:prstGeom prst="roundRect">
            <a:avLst>
              <a:gd name="adj" fmla="val 2442"/>
            </a:avLst>
          </a:prstGeom>
          <a:solidFill>
            <a:srgbClr val="F5F7FB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344424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қуат </a:t>
            </a: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3352800" y="1691640"/>
            <a:ext cx="243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3444240" y="2313432"/>
            <a:ext cx="2255520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өрістері мен көз арасындағы энергия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алмасуының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амплитудасы. Өлшем бірлігі —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&gt; 0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&lt; 0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065520" y="1097280"/>
            <a:ext cx="2621280" cy="4389120"/>
          </a:xfrm>
          <a:prstGeom prst="roundRect">
            <a:avLst>
              <a:gd name="adj" fmla="val 2442"/>
            </a:avLst>
          </a:prstGeom>
          <a:solidFill>
            <a:srgbClr val="EAF0FA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248400" y="1234440"/>
            <a:ext cx="2255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қуат </a:t>
            </a:r>
            <a:r>
              <a:rPr lang="en-US" sz="16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6156960" y="1691640"/>
            <a:ext cx="243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2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endParaRPr lang="en-US" sz="2200" dirty="0"/>
          </a:p>
        </p:txBody>
      </p:sp>
      <p:sp>
        <p:nvSpPr>
          <p:cNvPr id="18" name="Text 15"/>
          <p:cNvSpPr txBox="1"/>
          <p:nvPr/>
        </p:nvSpPr>
        <p:spPr>
          <a:xfrm>
            <a:off x="6248400" y="2313432"/>
            <a:ext cx="2255520" cy="3081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Жабдықтың (генератор, трансформатор, кабель)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есептік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қуаты — ток пен кернеу бойынша шектеу. Өлшем бірлігі —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В·А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21" name="Text 18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Трансформатордың номиналы кВ·А-мен беріледі: ол жүктеменің 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-іне тәуелсіз, ток пен кернеудің шегін көрсетеді.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 үшбұрышы және қуат коэффициенті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114800" cy="3657600"/>
          </a:xfrm>
          <a:prstGeom prst="roundRect">
            <a:avLst>
              <a:gd name="adj" fmla="val 175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914400" y="4206240"/>
            <a:ext cx="2468880" cy="0"/>
          </a:xfrm>
          <a:prstGeom prst="line">
            <a:avLst/>
          </a:prstGeom>
          <a:noFill/>
          <a:ln w="44450">
            <a:solidFill>
              <a:srgbClr val="2E7D32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flipV="1">
            <a:off x="3383280" y="1828800"/>
            <a:ext cx="0" cy="2377440"/>
          </a:xfrm>
          <a:prstGeom prst="line">
            <a:avLst/>
          </a:prstGeom>
          <a:noFill/>
          <a:ln w="44450">
            <a:solidFill>
              <a:srgbClr val="C0590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V="1">
            <a:off x="914400" y="1828800"/>
            <a:ext cx="2468880" cy="2377440"/>
          </a:xfrm>
          <a:prstGeom prst="line">
            <a:avLst/>
          </a:prstGeom>
          <a:noFill/>
          <a:ln w="44450">
            <a:solidFill>
              <a:srgbClr val="294C9D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1691640" y="42519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Вт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3456432" y="2880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b="1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вар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1051560" y="2651760"/>
            <a:ext cx="1005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В·А</a:t>
            </a:r>
            <a:endParaRPr lang="en-US" sz="1500" dirty="0"/>
          </a:p>
        </p:txBody>
      </p:sp>
      <p:sp>
        <p:nvSpPr>
          <p:cNvPr id="14" name="Shape 11"/>
          <p:cNvSpPr/>
          <p:nvPr/>
        </p:nvSpPr>
        <p:spPr>
          <a:xfrm>
            <a:off x="457200" y="3749040"/>
            <a:ext cx="914400" cy="914400"/>
          </a:xfrm>
          <a:prstGeom prst="arc">
            <a:avLst>
              <a:gd name="adj1" fmla="val 18960000"/>
              <a:gd name="adj2" fmla="val 0"/>
            </a:avLst>
          </a:prstGeom>
          <a:ln w="15875">
            <a:solidFill>
              <a:srgbClr val="555F6D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1389888" y="3858768"/>
            <a:ext cx="320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754880" y="1097280"/>
            <a:ext cx="3931920" cy="2011680"/>
          </a:xfrm>
          <a:prstGeom prst="roundRect">
            <a:avLst>
              <a:gd name="adj" fmla="val 3182"/>
            </a:avLst>
          </a:prstGeom>
          <a:solidFill>
            <a:srgbClr val="1B2F5E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754880" y="118872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24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sp>
        <p:nvSpPr>
          <p:cNvPr id="18" name="Text 15"/>
          <p:cNvSpPr txBox="1"/>
          <p:nvPr/>
        </p:nvSpPr>
        <p:spPr>
          <a:xfrm>
            <a:off x="4754880" y="173736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endParaRPr lang="en-US" sz="2400" dirty="0"/>
          </a:p>
        </p:txBody>
      </p:sp>
      <p:sp>
        <p:nvSpPr>
          <p:cNvPr id="19" name="Text 16"/>
          <p:cNvSpPr txBox="1"/>
          <p:nvPr/>
        </p:nvSpPr>
        <p:spPr>
          <a:xfrm>
            <a:off x="4754880" y="228600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tg</a:t>
            </a:r>
            <a:r>
              <a:rPr lang="en-US" sz="22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2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22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22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22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2200" dirty="0"/>
          </a:p>
        </p:txBody>
      </p:sp>
      <p:sp>
        <p:nvSpPr>
          <p:cNvPr id="20" name="Shape 17"/>
          <p:cNvSpPr/>
          <p:nvPr/>
        </p:nvSpPr>
        <p:spPr>
          <a:xfrm>
            <a:off x="4754880" y="3291840"/>
            <a:ext cx="393192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4937760" y="333756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коэффициенті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толық қуаттың қанша бөлігі пайдалы жұмысқа айналатынын көрсетеді. Идеалда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22" name="Shape 19"/>
          <p:cNvSpPr/>
          <p:nvPr/>
        </p:nvSpPr>
        <p:spPr>
          <a:xfrm>
            <a:off x="457200" y="4983480"/>
            <a:ext cx="8229600" cy="1280160"/>
          </a:xfrm>
          <a:prstGeom prst="roundRect">
            <a:avLst>
              <a:gd name="adj" fmla="val 5000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640080" y="5029200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 үшбұрышы кедергілер үшбұрышына ұқсас: барлық қабырғасы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көбейтілген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Тән мәндер: қыздырғыш — 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жүктемесі толық асинхронды қозғалтқыш —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0,8…0,9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бос жүрістегі қозғалтқыш —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0,2…0,3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қуат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 қуатты бір комплекс санға біріктіруге болады. Ол үшін кернеу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түйіндес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токқа көбейтіледі: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S̃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U̇İ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*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jQ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</a:t>
            </a:r>
            <a:r>
              <a:rPr lang="en-US" sz="3000" b="1" i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jφ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кешенді қуат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В·А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*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түйіндес ток: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Ie</a:t>
                      </a:r>
                      <a:r>
                        <a:rPr lang="en-US" sz="130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jψ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болса,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İ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*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Ie</a:t>
                      </a:r>
                      <a:r>
                        <a:rPr lang="en-US" sz="1300" i="1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−jψ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Re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S̃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активті қуат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Im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S̃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Q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реактивті қуат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вар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Аргументі: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ψ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Сондықтан нақты бөлігі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жорамал бөлігі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773168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864608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5120640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әдіспен есептелген кез келген тармақ үшін;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(түйіндесі емес) алынса, фаза таңбасы қате шығады.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RLC тізбегіндегі қуаттар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 +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(8-дәрістегі тізбек)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S̃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31520" y="5248656"/>
            <a:ext cx="1645920" cy="0"/>
          </a:xfrm>
          <a:prstGeom prst="line">
            <a:avLst/>
          </a:prstGeom>
          <a:noFill/>
          <a:ln w="38100">
            <a:solidFill>
              <a:srgbClr val="2E7D32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 flipV="1">
            <a:off x="2377440" y="3785616"/>
            <a:ext cx="0" cy="1463040"/>
          </a:xfrm>
          <a:prstGeom prst="line">
            <a:avLst/>
          </a:prstGeom>
          <a:noFill/>
          <a:ln w="38100">
            <a:solidFill>
              <a:srgbClr val="C0590F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731520" y="3785616"/>
            <a:ext cx="1645920" cy="1463040"/>
          </a:xfrm>
          <a:prstGeom prst="line">
            <a:avLst/>
          </a:prstGeom>
          <a:noFill/>
          <a:ln w="38100">
            <a:solidFill>
              <a:srgbClr val="294C9D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1097280" y="526694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Вт</a:t>
            </a:r>
            <a:endParaRPr lang="en-US" sz="1300" dirty="0"/>
          </a:p>
        </p:txBody>
      </p:sp>
      <p:sp>
        <p:nvSpPr>
          <p:cNvPr id="17" name="Text 14"/>
          <p:cNvSpPr txBox="1"/>
          <p:nvPr/>
        </p:nvSpPr>
        <p:spPr>
          <a:xfrm>
            <a:off x="2423160" y="437997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160 вар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685800" y="405993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 В·А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ток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100/(50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j53,13°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−j53,13°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25" name="Shape 22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8" name="Text 25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қуат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S̃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U̇İ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* = 100 · 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j53,13°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200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i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j53,13°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В·А</a:t>
            </a:r>
            <a:endParaRPr lang="en-US" sz="1550" dirty="0"/>
          </a:p>
        </p:txBody>
      </p:sp>
      <p:sp>
        <p:nvSpPr>
          <p:cNvPr id="30" name="Shape 27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Алгебралық түр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S̃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200(0,6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0,8) = 120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В·А</a:t>
            </a:r>
            <a:endParaRPr lang="en-US" sz="1550" dirty="0"/>
          </a:p>
        </p:txBody>
      </p:sp>
      <p:sp>
        <p:nvSpPr>
          <p:cNvPr id="35" name="Shape 32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Тексеру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 · 30 = 120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 · 40 = 160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вар ✓</a:t>
            </a:r>
            <a:endParaRPr lang="en-US" sz="1550" dirty="0"/>
          </a:p>
        </p:txBody>
      </p:sp>
      <p:sp>
        <p:nvSpPr>
          <p:cNvPr id="40" name="Shape 37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коэффициенті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120/200 = 0,6</a:t>
            </a:r>
            <a:endParaRPr lang="en-US" sz="1550" dirty="0"/>
          </a:p>
        </p:txBody>
      </p:sp>
      <p:sp>
        <p:nvSpPr>
          <p:cNvPr id="45" name="Shape 42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6" name="Text 43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7" name="Text 44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160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вар,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В·А,  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0,6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 балансы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қуаттың сақталу заңы: көздердің кешенді қуаты жүктемелердің кешенді қуатына тең.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720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Жалпы түрі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2423160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Ė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* =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20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2000" b="1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20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0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2000" dirty="0"/>
          </a:p>
        </p:txBody>
      </p:sp>
      <p:sp>
        <p:nvSpPr>
          <p:cNvPr id="12" name="Text 9"/>
          <p:cNvSpPr txBox="1"/>
          <p:nvPr/>
        </p:nvSpPr>
        <p:spPr>
          <a:xfrm>
            <a:off x="640080" y="2990088"/>
            <a:ext cx="3703320" cy="2404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Көздің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S̃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Ėİ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*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(ток пен ЭҚК бағыттас болса «+»)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Нақты және жорамал бөліктері бөлек теңеседі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4663440" y="1783080"/>
            <a:ext cx="4023360" cy="3703320"/>
          </a:xfrm>
          <a:prstGeom prst="roundRect">
            <a:avLst>
              <a:gd name="adj" fmla="val 1728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663440" y="1783080"/>
            <a:ext cx="4023360" cy="502920"/>
          </a:xfrm>
          <a:prstGeom prst="roundRect">
            <a:avLst>
              <a:gd name="adj" fmla="val 12727"/>
            </a:avLst>
          </a:prstGeom>
          <a:solidFill>
            <a:srgbClr val="3D63B8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484632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Бөлек теңдеулер</a:t>
            </a:r>
            <a:endParaRPr lang="en-US" sz="1600" dirty="0"/>
          </a:p>
        </p:txBody>
      </p:sp>
      <p:sp>
        <p:nvSpPr>
          <p:cNvPr id="16" name="Text 13"/>
          <p:cNvSpPr txBox="1"/>
          <p:nvPr/>
        </p:nvSpPr>
        <p:spPr>
          <a:xfrm>
            <a:off x="4846320" y="2423160"/>
            <a:ext cx="370332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ΣP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ΣQ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көз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Lk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Ck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50" dirty="0"/>
          </a:p>
          <a:p>
            <a:pPr marL="203200" indent="-203200">
              <a:spcAft>
                <a:spcPts val="500"/>
              </a:spcAft>
              <a:buSzPct val="100000"/>
              <a:buChar char="•"/>
            </a:pP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қуат үшін баланс 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орындалмайды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4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≠ </a:t>
            </a:r>
            <a:r>
              <a:rPr lang="en-US" sz="14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ΣS</a:t>
            </a:r>
            <a:r>
              <a:rPr lang="en-US" sz="14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(модульдер геометриялық қосылады)</a:t>
            </a:r>
            <a:endParaRPr lang="en-US" sz="1450" dirty="0"/>
          </a:p>
        </p:txBody>
      </p:sp>
      <p:sp>
        <p:nvSpPr>
          <p:cNvPr id="17" name="Shape 14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19" name="Text 16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Айнымалы ток есебін тексерудің ең сенімді жолы — активті және реактивті қуаттар балансын бөлек құру.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қуат коэффициенті маңызды?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қуатты беру үшін қажетті ток: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Желідегі шығын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~ 1/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600" baseline="3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874520"/>
          <a:ext cx="5029200" cy="4434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760720" y="1874520"/>
            <a:ext cx="2926080" cy="443484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943600" y="198424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Салдары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943600" y="2331720"/>
            <a:ext cx="260604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0,5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кезінде ток 2 есе, шығын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есе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артады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Генератор, трансформатор, кабель толық қуатқа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есептеледі — олар «бос» жүктеледі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түсуі өседі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Сондықтан кәсіпорындарда реактивті қуатты өтеу талап етіледі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коэффициентін арттыру: реактивті қуатты өтеу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 жүктемеге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конденсатор батареясы қосылады: оның тогы жүктеме тогының реактивті құраушысын азайтады.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822960" y="2240280"/>
            <a:ext cx="20116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3977640"/>
            <a:ext cx="20116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22960" y="2240280"/>
            <a:ext cx="0" cy="17373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828800" y="2240280"/>
            <a:ext cx="0" cy="17373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834640" y="2240280"/>
            <a:ext cx="0" cy="17373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1792" y="2907792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21792" y="288950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2000" dirty="0"/>
          </a:p>
        </p:txBody>
      </p:sp>
      <p:sp>
        <p:nvSpPr>
          <p:cNvPr id="15" name="Text 12"/>
          <p:cNvSpPr txBox="1"/>
          <p:nvPr/>
        </p:nvSpPr>
        <p:spPr>
          <a:xfrm>
            <a:off x="-301752" y="29718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1751076" y="2560320"/>
            <a:ext cx="155448" cy="36576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2048256" y="26060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1801368" y="3191256"/>
            <a:ext cx="54864" cy="47548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Shape 16"/>
          <p:cNvSpPr/>
          <p:nvPr/>
        </p:nvSpPr>
        <p:spPr>
          <a:xfrm>
            <a:off x="1769364" y="3191256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1769364" y="3310128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1769364" y="3429000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1769364" y="3547872"/>
            <a:ext cx="118872" cy="118872"/>
          </a:xfrm>
          <a:prstGeom prst="arc">
            <a:avLst>
              <a:gd name="adj1" fmla="val 16200000"/>
              <a:gd name="adj2" fmla="val 5400000"/>
            </a:avLst>
          </a:prstGeom>
          <a:ln w="19050">
            <a:solidFill>
              <a:srgbClr val="1B2F5E"/>
            </a:solidFill>
            <a:prstDash val="solid"/>
          </a:ln>
        </p:spPr>
      </p:sp>
      <p:sp>
        <p:nvSpPr>
          <p:cNvPr id="23" name="Text 20"/>
          <p:cNvSpPr txBox="1"/>
          <p:nvPr/>
        </p:nvSpPr>
        <p:spPr>
          <a:xfrm>
            <a:off x="2048256" y="32918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2788920" y="3054096"/>
            <a:ext cx="91440" cy="109728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5" name="Shape 22"/>
          <p:cNvSpPr/>
          <p:nvPr/>
        </p:nvSpPr>
        <p:spPr>
          <a:xfrm>
            <a:off x="2670048" y="3054096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670048" y="3163824"/>
            <a:ext cx="329184" cy="0"/>
          </a:xfrm>
          <a:prstGeom prst="line">
            <a:avLst/>
          </a:prstGeom>
          <a:noFill/>
          <a:ln w="28575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3108960" y="29718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1783080" y="21945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9" name="Shape 26"/>
          <p:cNvSpPr/>
          <p:nvPr/>
        </p:nvSpPr>
        <p:spPr>
          <a:xfrm>
            <a:off x="1783080" y="39319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1371600" y="4023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2377440" y="40233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батарея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>
            <a:off x="3566160" y="2423160"/>
            <a:ext cx="2194560" cy="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3" name="Shape 30"/>
          <p:cNvSpPr/>
          <p:nvPr/>
        </p:nvSpPr>
        <p:spPr>
          <a:xfrm flipV="1">
            <a:off x="3749040" y="2057400"/>
            <a:ext cx="0" cy="2926080"/>
          </a:xfrm>
          <a:prstGeom prst="line">
            <a:avLst/>
          </a:prstGeom>
          <a:noFill/>
          <a:ln w="12700">
            <a:solidFill>
              <a:srgbClr val="8A93A3"/>
            </a:solidFill>
            <a:prstDash val="solid"/>
            <a:tailEnd type="triangle"/>
          </a:ln>
        </p:spPr>
      </p:sp>
      <p:sp>
        <p:nvSpPr>
          <p:cNvPr id="34" name="Text 31"/>
          <p:cNvSpPr txBox="1"/>
          <p:nvPr/>
        </p:nvSpPr>
        <p:spPr>
          <a:xfrm>
            <a:off x="5669280" y="2441448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3803904" y="2011680"/>
            <a:ext cx="365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8A93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+j</a:t>
            </a:r>
            <a:endParaRPr lang="en-US" sz="1100" dirty="0"/>
          </a:p>
        </p:txBody>
      </p:sp>
      <p:sp>
        <p:nvSpPr>
          <p:cNvPr id="36" name="Shape 33"/>
          <p:cNvSpPr/>
          <p:nvPr/>
        </p:nvSpPr>
        <p:spPr>
          <a:xfrm>
            <a:off x="3749040" y="2423160"/>
            <a:ext cx="1828800" cy="0"/>
          </a:xfrm>
          <a:prstGeom prst="line">
            <a:avLst/>
          </a:prstGeom>
          <a:noFill/>
          <a:ln w="22225">
            <a:solidFill>
              <a:srgbClr val="555F6D"/>
            </a:solidFill>
            <a:prstDash val="solid"/>
            <a:tailEnd type="triangle"/>
          </a:ln>
        </p:spPr>
      </p:sp>
      <p:sp>
        <p:nvSpPr>
          <p:cNvPr id="37" name="Text 34"/>
          <p:cNvSpPr txBox="1"/>
          <p:nvPr/>
        </p:nvSpPr>
        <p:spPr>
          <a:xfrm>
            <a:off x="5486400" y="21305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38" name="Shape 35"/>
          <p:cNvSpPr/>
          <p:nvPr/>
        </p:nvSpPr>
        <p:spPr>
          <a:xfrm>
            <a:off x="3749040" y="2423160"/>
            <a:ext cx="1669805" cy="1705149"/>
          </a:xfrm>
          <a:prstGeom prst="line">
            <a:avLst/>
          </a:prstGeom>
          <a:noFill/>
          <a:ln w="2857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9" name="Text 36"/>
          <p:cNvSpPr txBox="1"/>
          <p:nvPr/>
        </p:nvSpPr>
        <p:spPr>
          <a:xfrm>
            <a:off x="5464565" y="4082589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</a:t>
            </a:r>
            <a:endParaRPr lang="en-US" sz="1400" dirty="0"/>
          </a:p>
        </p:txBody>
      </p:sp>
      <p:sp>
        <p:nvSpPr>
          <p:cNvPr id="40" name="Shape 37"/>
          <p:cNvSpPr/>
          <p:nvPr/>
        </p:nvSpPr>
        <p:spPr>
          <a:xfrm flipV="1">
            <a:off x="5418845" y="2976165"/>
            <a:ext cx="0" cy="1152144"/>
          </a:xfrm>
          <a:prstGeom prst="line">
            <a:avLst/>
          </a:prstGeom>
          <a:noFill/>
          <a:ln w="28575">
            <a:solidFill>
              <a:srgbClr val="6A3FA0"/>
            </a:solidFill>
            <a:prstDash val="solid"/>
            <a:tailEnd type="triangle"/>
          </a:ln>
        </p:spPr>
      </p:sp>
      <p:sp>
        <p:nvSpPr>
          <p:cNvPr id="41" name="Text 38"/>
          <p:cNvSpPr txBox="1"/>
          <p:nvPr/>
        </p:nvSpPr>
        <p:spPr>
          <a:xfrm>
            <a:off x="5491997" y="3067605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="1" i="1" baseline="-40000" dirty="0">
                <a:solidFill>
                  <a:srgbClr val="6A3FA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400" dirty="0"/>
          </a:p>
        </p:txBody>
      </p:sp>
      <p:sp>
        <p:nvSpPr>
          <p:cNvPr id="42" name="Shape 39"/>
          <p:cNvSpPr/>
          <p:nvPr/>
        </p:nvSpPr>
        <p:spPr>
          <a:xfrm>
            <a:off x="3749040" y="2423160"/>
            <a:ext cx="1676503" cy="551206"/>
          </a:xfrm>
          <a:prstGeom prst="line">
            <a:avLst/>
          </a:prstGeom>
          <a:noFill/>
          <a:ln w="381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43" name="Text 40"/>
          <p:cNvSpPr txBox="1"/>
          <p:nvPr/>
        </p:nvSpPr>
        <p:spPr>
          <a:xfrm>
            <a:off x="5471263" y="265432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endParaRPr lang="en-US" sz="1400" dirty="0"/>
          </a:p>
        </p:txBody>
      </p:sp>
      <p:sp>
        <p:nvSpPr>
          <p:cNvPr id="44" name="Shape 41"/>
          <p:cNvSpPr/>
          <p:nvPr/>
        </p:nvSpPr>
        <p:spPr>
          <a:xfrm>
            <a:off x="5852160" y="1874520"/>
            <a:ext cx="2834640" cy="4434840"/>
          </a:xfrm>
          <a:prstGeom prst="roundRect">
            <a:avLst>
              <a:gd name="adj" fmla="val 225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5" name="Text 42"/>
          <p:cNvSpPr txBox="1"/>
          <p:nvPr/>
        </p:nvSpPr>
        <p:spPr>
          <a:xfrm>
            <a:off x="6035040" y="198424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Есептік формула</a:t>
            </a:r>
            <a:endParaRPr lang="en-US" sz="1400" dirty="0"/>
          </a:p>
        </p:txBody>
      </p:sp>
      <p:sp>
        <p:nvSpPr>
          <p:cNvPr id="46" name="Text 43"/>
          <p:cNvSpPr txBox="1"/>
          <p:nvPr/>
        </p:nvSpPr>
        <p:spPr>
          <a:xfrm>
            <a:off x="6035040" y="2331720"/>
            <a:ext cx="251460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tg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tg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ωU</a:t>
            </a:r>
            <a:r>
              <a:rPr lang="en-US" sz="140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өтеуге дейінгі,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өтеуден кейінгі бұрыш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Жүктеменің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тогы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өзгермейді — желі тогы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азаяды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конденсатор батареясын таңдау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841248"/>
          </a:xfrm>
          <a:prstGeom prst="roundRect">
            <a:avLst>
              <a:gd name="adj" fmla="val 760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кВт,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0,7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0,95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33172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587752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587752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желі тогының өзгерісі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182112"/>
            <a:ext cx="3291840" cy="1737360"/>
          </a:xfrm>
          <a:prstGeom prst="roundRect">
            <a:avLst>
              <a:gd name="adj" fmla="val 3684"/>
            </a:avLst>
          </a:prstGeom>
          <a:solidFill>
            <a:srgbClr val="E8F4E9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273552"/>
            <a:ext cx="30175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Желі тогы 64,9 А-ден 47,8 А-ге төмендеді: желідегі шығын 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(47,8/64,9)</a:t>
            </a:r>
            <a:r>
              <a:rPr lang="en-US" sz="13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3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0,54</a:t>
            </a: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есе, яғни ~46 %-ға азаяды.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66306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62648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Бұрыш тангенстері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tg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1,020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 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tg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0,329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393442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684907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64833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43916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Өтеу қуаты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667762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10 000 · (1,020 − 0,329) ≈ 6 915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вар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415284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706749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67017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46100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Сыйымдылық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689604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6 915/(314 · 220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≈ 455 · 10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−6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Ф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455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мкФ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4437126"/>
            <a:ext cx="4709160" cy="912114"/>
          </a:xfrm>
          <a:prstGeom prst="roundRect">
            <a:avLst>
              <a:gd name="adj" fmla="val 701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72859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469201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4482846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Токтар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711446"/>
            <a:ext cx="3977640" cy="6103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10 000/(220 · 0,7) = 64,9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10 000/(220 · 0,95) = 47,8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38" name="Text 35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5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6,9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квар;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455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мкФ;  ток 26 %-ға азаяды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Қуатты өлшеу: ваттметрді қосу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Ваттметрдің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орамы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жүктемемен тізбектей,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орамы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жүктемеге параллель қосылады. Аспап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көрсетеді.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914400" y="2423160"/>
            <a:ext cx="39319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846320" y="2423160"/>
            <a:ext cx="0" cy="20116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H="1">
            <a:off x="914400" y="4434840"/>
            <a:ext cx="39319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V="1">
            <a:off x="914400" y="2423160"/>
            <a:ext cx="0" cy="20116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13232" y="3227832"/>
            <a:ext cx="402336" cy="402336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713232" y="32095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</a:t>
            </a:r>
            <a:endParaRPr lang="en-US" sz="2000" dirty="0"/>
          </a:p>
        </p:txBody>
      </p:sp>
      <p:sp>
        <p:nvSpPr>
          <p:cNvPr id="14" name="Text 11"/>
          <p:cNvSpPr txBox="1"/>
          <p:nvPr/>
        </p:nvSpPr>
        <p:spPr>
          <a:xfrm>
            <a:off x="-210312" y="32918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1691640" y="2011680"/>
            <a:ext cx="1188720" cy="82296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1691640" y="2423160"/>
            <a:ext cx="1188720" cy="0"/>
          </a:xfrm>
          <a:prstGeom prst="line">
            <a:avLst/>
          </a:prstGeom>
          <a:noFill/>
          <a:ln w="50800">
            <a:solidFill>
              <a:srgbClr val="1B2F5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2011680" y="2029968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2286000" y="2834640"/>
            <a:ext cx="0" cy="36576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2286000" y="3200400"/>
            <a:ext cx="19202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4206240" y="3200400"/>
            <a:ext cx="0" cy="12344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4160520" y="43891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1600200" y="169164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орамы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2331720" y="288036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орамы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4526280" y="2926080"/>
            <a:ext cx="640080" cy="1005840"/>
          </a:xfrm>
          <a:prstGeom prst="roundRect">
            <a:avLst>
              <a:gd name="adj" fmla="val 4286"/>
            </a:avLst>
          </a:prstGeom>
          <a:solidFill>
            <a:srgbClr val="EAF0FA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5" name="Text 22"/>
          <p:cNvSpPr txBox="1"/>
          <p:nvPr/>
        </p:nvSpPr>
        <p:spPr>
          <a:xfrm>
            <a:off x="4526280" y="32461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3749040" y="2240280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3749040" y="22402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28" name="Shape 25"/>
          <p:cNvSpPr/>
          <p:nvPr/>
        </p:nvSpPr>
        <p:spPr>
          <a:xfrm>
            <a:off x="5669280" y="1874520"/>
            <a:ext cx="3017520" cy="4434840"/>
          </a:xfrm>
          <a:prstGeom prst="roundRect">
            <a:avLst>
              <a:gd name="adj" fmla="val 2121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5852160" y="1984248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 құралдары</a:t>
            </a:r>
            <a:endParaRPr lang="en-US" sz="1400" dirty="0"/>
          </a:p>
        </p:txBody>
      </p:sp>
      <p:sp>
        <p:nvSpPr>
          <p:cNvPr id="30" name="Text 27"/>
          <p:cNvSpPr txBox="1"/>
          <p:nvPr/>
        </p:nvSpPr>
        <p:spPr>
          <a:xfrm>
            <a:off x="5852160" y="2331720"/>
            <a:ext cx="2697480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Ваттметр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активті қуат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Варметр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реактивті қуат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(кернеу орамы тізбегінде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90°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ығысу)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 энергиясының есептегіші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∫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dt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кВт·сағ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Заманауи цифрлық есептегіштер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гармоникаларды бір уақытта өлшейді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Амперметр–вольтметр–ваттметр әдісі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 нәтижелері: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Вт, 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Гц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қабылдағыштың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511296"/>
            <a:ext cx="3291840" cy="1371600"/>
          </a:xfrm>
          <a:prstGeom prst="roundRect">
            <a:avLst>
              <a:gd name="adj" fmla="val 4667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94360" y="3602736"/>
            <a:ext cx="3017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 аспап көрсеткіші кез келген пассивті екіұштықтың тізбектей орынбасу сұлбасын толық анықтайды.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кедергі</a:t>
            </a:r>
            <a:endParaRPr lang="en-US" sz="1200" dirty="0"/>
          </a:p>
        </p:txBody>
      </p:sp>
      <p:sp>
        <p:nvSpPr>
          <p:cNvPr id="20" name="Text 17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100/2 = 50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21" name="Shape 18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 кедергі</a:t>
            </a:r>
            <a:endParaRPr lang="en-US" sz="12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120/4 = 30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26" name="Shape 23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9" name="Text 26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кедергі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√(|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√(2500 − 900) = 40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Индуктивтілік</a:t>
            </a:r>
            <a:endParaRPr lang="en-US" sz="1200" dirty="0"/>
          </a:p>
        </p:txBody>
      </p:sp>
      <p:sp>
        <p:nvSpPr>
          <p:cNvPr id="35" name="Text 32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ω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40/314 ≈ 0,127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</a:t>
            </a:r>
            <a:endParaRPr lang="en-US" sz="1550" dirty="0"/>
          </a:p>
        </p:txBody>
      </p:sp>
      <p:sp>
        <p:nvSpPr>
          <p:cNvPr id="36" name="Shape 33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коэффициенті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120/200 = 0,6</a:t>
            </a:r>
            <a:endParaRPr lang="en-US" sz="1550" dirty="0"/>
          </a:p>
        </p:txBody>
      </p:sp>
      <p:sp>
        <p:nvSpPr>
          <p:cNvPr id="41" name="Shape 38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43" name="Text 40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(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0,127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Гн),  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0,6</a:t>
            </a:r>
            <a:endParaRPr lang="en-US" sz="15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Жүктемеге максимал қуат беру шарты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Ішкі кедергісі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jX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көзден (эквивалентті генератор)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жүктемеге ең үлкен активті қуат берілетін шарт: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26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*  ⇔ 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26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26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көздің (эквивалентті генератордың) ішкі кедергісі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Z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жүктеме кедергісі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30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/(4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3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жүктемеге берілетін максимал қуат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кедергілер өзара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өтеледі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ал активті бөліктер тең болғанда қуат максимал — бұл 2-дәрістегі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шартының жалпылануы.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Осы режимде ПӘК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%. Байланыс, антенна, датчиктерде қолданылады; энергетикада қолданылмайды.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Жүктеме қуатының кедергіге тәуелділігі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100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6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+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Ом. Жүктеменің реактивті бөлігі өтелгенде және өтелмегенде:</a:t>
            </a:r>
            <a:endParaRPr lang="en-US" sz="1600" dirty="0"/>
          </a:p>
        </p:txBody>
      </p:sp>
      <p:graphicFrame>
        <p:nvGraphicFramePr>
          <p:cNvPr id="8" name="Chart 0" descr=""/>
          <p:cNvGraphicFramePr/>
          <p:nvPr/>
        </p:nvGraphicFramePr>
        <p:xfrm>
          <a:off x="457200" y="1783080"/>
          <a:ext cx="5029200" cy="4526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Shape 5"/>
          <p:cNvSpPr/>
          <p:nvPr/>
        </p:nvSpPr>
        <p:spPr>
          <a:xfrm>
            <a:off x="5760720" y="1783080"/>
            <a:ext cx="2926080" cy="4526280"/>
          </a:xfrm>
          <a:prstGeom prst="roundRect">
            <a:avLst>
              <a:gd name="adj" fmla="val 218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5943600" y="1892808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5943600" y="2240280"/>
            <a:ext cx="260604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Өтелген жағдайда: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кезінде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250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Өтелмеген жағдайда максимум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|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 ≈ 22,4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кезінде, тек ~155 Вт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кедергіні келістіру қуатты айтарлықтай арттырады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Инженерлік қолданылуы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қуатты өтеу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Кәсіпорын қосалқы станцияларында автоматты реттелетін конденсатор қондырғылары 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-ді әдетте 0,92–0,95 деңгейіне дейін көтереді.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 есебі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69164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Тұтынушылар активті энергия (кВт·сағ) үшін төлейді, бірақ ірі кәсіпорындарда реактивті энергия да (квар·сағ) бақыланады.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Келістіру (matching)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Антенна мен таратқыш, дыбыс күшейткіші мен динамик, индукциялық қыздырғыш — максимал қуат беру шарты бойынша келістіріледі.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Жабдықты таңдау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Трансформатор мен генератор толық қуат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бойынша таңдалады: 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төмен болса, сол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үшін үлкен жабдық қажет.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  ·  Айнымалы ток қуаттары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қуат неліктен екі еселенген жиілікпен тербеледі?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Реактивті қуат «пайдасыз» болса да, неге ол желідегі шығынды арттырады?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қуатты есептегенде неге тоқтың түйіндесі алынады?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Толық қуаттар үшін баланс неге орындалмайды, ал активті және реактивті үшін орындалады?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Конденсатор батареясын қосқанда жүктеменің өз тогы өзгере ме? Желі тогы ше?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Ваттметрдің ток орамын жүктемеге параллель қосса не болады?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Максимал қуат беру режимі энергетикада неге тиімсіз?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Лездік қуат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тұрақты құраушыдан (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және екі еселі жиілікті айнымалы құраушыдан тұрады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Активті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реактивті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толық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қуаттар үшбұрыш құрайды: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</a:t>
            </a: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</a:t>
            </a: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Кешенді қуат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S̃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U̇İ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*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jQ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активті және реактивті қуаттар балансы бөлек орындалады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коэффициенті төмендесе, ток пен шығын артады; параллель конденсатор 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-ді жоғарылатады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Максимал қуат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*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кезінде беріледі, бірақ ПӘК тек 50 %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Alexander C. K., Sadiku M. N. O. Fundamentals of Electric Circuits, 7th ed. — 455–498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9-дәріс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9-дәріс: Айнымалы ток тізбектеріндегі қуаттар, өлшеу әдістері және максимал қуат беру шарты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2026-09-29T10:51:27Z</dcterms:created>
  <dcterms:modified xsi:type="dcterms:W3CDTF">2026-09-29T10:51:27Z</dcterms:modified>
</cp:coreProperties>
</file>