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6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 = 2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Sheet1!$B$2:$B$102</c:f>
              <c:numCache>
                <c:formatCode>General</c:formatCode>
                <c:ptCount val="101"/>
                <c:pt idx="0">
                  <c:v>0.316</c:v>
                </c:pt>
                <c:pt idx="1">
                  <c:v>0.326</c:v>
                </c:pt>
                <c:pt idx="2">
                  <c:v>0.336</c:v>
                </c:pt>
                <c:pt idx="3">
                  <c:v>0.346</c:v>
                </c:pt>
                <c:pt idx="4">
                  <c:v>0.356</c:v>
                </c:pt>
                <c:pt idx="5">
                  <c:v>0.367</c:v>
                </c:pt>
                <c:pt idx="6">
                  <c:v>0.378</c:v>
                </c:pt>
                <c:pt idx="7">
                  <c:v>0.389</c:v>
                </c:pt>
                <c:pt idx="8">
                  <c:v>0.4</c:v>
                </c:pt>
                <c:pt idx="9">
                  <c:v>0.412</c:v>
                </c:pt>
                <c:pt idx="10">
                  <c:v>0.424</c:v>
                </c:pt>
                <c:pt idx="11">
                  <c:v>0.437</c:v>
                </c:pt>
                <c:pt idx="12">
                  <c:v>0.45</c:v>
                </c:pt>
                <c:pt idx="13">
                  <c:v>0.463</c:v>
                </c:pt>
                <c:pt idx="14">
                  <c:v>0.477</c:v>
                </c:pt>
                <c:pt idx="15">
                  <c:v>0.49</c:v>
                </c:pt>
                <c:pt idx="16">
                  <c:v>0.505</c:v>
                </c:pt>
                <c:pt idx="17">
                  <c:v>0.519</c:v>
                </c:pt>
                <c:pt idx="18">
                  <c:v>0.535</c:v>
                </c:pt>
                <c:pt idx="19">
                  <c:v>0.55</c:v>
                </c:pt>
                <c:pt idx="20">
                  <c:v>0.566</c:v>
                </c:pt>
                <c:pt idx="21">
                  <c:v>0.582</c:v>
                </c:pt>
                <c:pt idx="22">
                  <c:v>0.599</c:v>
                </c:pt>
                <c:pt idx="23">
                  <c:v>0.616</c:v>
                </c:pt>
                <c:pt idx="24">
                  <c:v>0.633</c:v>
                </c:pt>
                <c:pt idx="25">
                  <c:v>0.651</c:v>
                </c:pt>
                <c:pt idx="26">
                  <c:v>0.669</c:v>
                </c:pt>
                <c:pt idx="27">
                  <c:v>0.687</c:v>
                </c:pt>
                <c:pt idx="28">
                  <c:v>0.706</c:v>
                </c:pt>
                <c:pt idx="29">
                  <c:v>0.724</c:v>
                </c:pt>
                <c:pt idx="30">
                  <c:v>0.743</c:v>
                </c:pt>
                <c:pt idx="31">
                  <c:v>0.762</c:v>
                </c:pt>
                <c:pt idx="32">
                  <c:v>0.781</c:v>
                </c:pt>
                <c:pt idx="33">
                  <c:v>0.8</c:v>
                </c:pt>
                <c:pt idx="34">
                  <c:v>0.819</c:v>
                </c:pt>
                <c:pt idx="35">
                  <c:v>0.837</c:v>
                </c:pt>
                <c:pt idx="36">
                  <c:v>0.855</c:v>
                </c:pt>
                <c:pt idx="37">
                  <c:v>0.873</c:v>
                </c:pt>
                <c:pt idx="38">
                  <c:v>0.89</c:v>
                </c:pt>
                <c:pt idx="39">
                  <c:v>0.906</c:v>
                </c:pt>
                <c:pt idx="40">
                  <c:v>0.921</c:v>
                </c:pt>
                <c:pt idx="41">
                  <c:v>0.935</c:v>
                </c:pt>
                <c:pt idx="42">
                  <c:v>0.949</c:v>
                </c:pt>
                <c:pt idx="43">
                  <c:v>0.96</c:v>
                </c:pt>
                <c:pt idx="44">
                  <c:v>0.971</c:v>
                </c:pt>
                <c:pt idx="45">
                  <c:v>0.98</c:v>
                </c:pt>
                <c:pt idx="46">
                  <c:v>0.987</c:v>
                </c:pt>
                <c:pt idx="47">
                  <c:v>0.993</c:v>
                </c:pt>
                <c:pt idx="48">
                  <c:v>0.997</c:v>
                </c:pt>
                <c:pt idx="49">
                  <c:v>0.999</c:v>
                </c:pt>
                <c:pt idx="50">
                  <c:v>1</c:v>
                </c:pt>
                <c:pt idx="51">
                  <c:v>0.999</c:v>
                </c:pt>
                <c:pt idx="52">
                  <c:v>0.997</c:v>
                </c:pt>
                <c:pt idx="53">
                  <c:v>0.993</c:v>
                </c:pt>
                <c:pt idx="54">
                  <c:v>0.988</c:v>
                </c:pt>
                <c:pt idx="55">
                  <c:v>0.981</c:v>
                </c:pt>
                <c:pt idx="56">
                  <c:v>0.974</c:v>
                </c:pt>
                <c:pt idx="57">
                  <c:v>0.965</c:v>
                </c:pt>
                <c:pt idx="58">
                  <c:v>0.956</c:v>
                </c:pt>
                <c:pt idx="59">
                  <c:v>0.945</c:v>
                </c:pt>
                <c:pt idx="60">
                  <c:v>0.934</c:v>
                </c:pt>
                <c:pt idx="61">
                  <c:v>0.923</c:v>
                </c:pt>
                <c:pt idx="62">
                  <c:v>0.91</c:v>
                </c:pt>
                <c:pt idx="63">
                  <c:v>0.898</c:v>
                </c:pt>
                <c:pt idx="64">
                  <c:v>0.885</c:v>
                </c:pt>
                <c:pt idx="65">
                  <c:v>0.872</c:v>
                </c:pt>
                <c:pt idx="66">
                  <c:v>0.859</c:v>
                </c:pt>
                <c:pt idx="67">
                  <c:v>0.846</c:v>
                </c:pt>
                <c:pt idx="68">
                  <c:v>0.833</c:v>
                </c:pt>
                <c:pt idx="69">
                  <c:v>0.819</c:v>
                </c:pt>
                <c:pt idx="70">
                  <c:v>0.806</c:v>
                </c:pt>
                <c:pt idx="71">
                  <c:v>0.793</c:v>
                </c:pt>
                <c:pt idx="72">
                  <c:v>0.781</c:v>
                </c:pt>
                <c:pt idx="73">
                  <c:v>0.768</c:v>
                </c:pt>
                <c:pt idx="74">
                  <c:v>0.756</c:v>
                </c:pt>
                <c:pt idx="75">
                  <c:v>0.743</c:v>
                </c:pt>
                <c:pt idx="76">
                  <c:v>0.731</c:v>
                </c:pt>
                <c:pt idx="77">
                  <c:v>0.72</c:v>
                </c:pt>
                <c:pt idx="78">
                  <c:v>0.708</c:v>
                </c:pt>
                <c:pt idx="79">
                  <c:v>0.697</c:v>
                </c:pt>
                <c:pt idx="80">
                  <c:v>0.686</c:v>
                </c:pt>
                <c:pt idx="81">
                  <c:v>0.675</c:v>
                </c:pt>
                <c:pt idx="82">
                  <c:v>0.664</c:v>
                </c:pt>
                <c:pt idx="83">
                  <c:v>0.654</c:v>
                </c:pt>
                <c:pt idx="84">
                  <c:v>0.644</c:v>
                </c:pt>
                <c:pt idx="85">
                  <c:v>0.634</c:v>
                </c:pt>
                <c:pt idx="86">
                  <c:v>0.625</c:v>
                </c:pt>
                <c:pt idx="87">
                  <c:v>0.616</c:v>
                </c:pt>
                <c:pt idx="88">
                  <c:v>0.607</c:v>
                </c:pt>
                <c:pt idx="89">
                  <c:v>0.598</c:v>
                </c:pt>
                <c:pt idx="90">
                  <c:v>0.589</c:v>
                </c:pt>
                <c:pt idx="91">
                  <c:v>0.581</c:v>
                </c:pt>
                <c:pt idx="92">
                  <c:v>0.573</c:v>
                </c:pt>
                <c:pt idx="93">
                  <c:v>0.565</c:v>
                </c:pt>
                <c:pt idx="94">
                  <c:v>0.557</c:v>
                </c:pt>
                <c:pt idx="95">
                  <c:v>0.549</c:v>
                </c:pt>
                <c:pt idx="96">
                  <c:v>0.542</c:v>
                </c:pt>
                <c:pt idx="97">
                  <c:v>0.535</c:v>
                </c:pt>
                <c:pt idx="98">
                  <c:v>0.528</c:v>
                </c:pt>
                <c:pt idx="99">
                  <c:v>0.521</c:v>
                </c:pt>
                <c:pt idx="100">
                  <c:v>0.514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 = 5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Sheet1!$C$2:$C$102</c:f>
              <c:numCache>
                <c:formatCode>General</c:formatCode>
                <c:ptCount val="101"/>
                <c:pt idx="0">
                  <c:v>0.132</c:v>
                </c:pt>
                <c:pt idx="1">
                  <c:v>0.137</c:v>
                </c:pt>
                <c:pt idx="2">
                  <c:v>0.141</c:v>
                </c:pt>
                <c:pt idx="3">
                  <c:v>0.146</c:v>
                </c:pt>
                <c:pt idx="4">
                  <c:v>0.151</c:v>
                </c:pt>
                <c:pt idx="5">
                  <c:v>0.156</c:v>
                </c:pt>
                <c:pt idx="6">
                  <c:v>0.161</c:v>
                </c:pt>
                <c:pt idx="7">
                  <c:v>0.167</c:v>
                </c:pt>
                <c:pt idx="8">
                  <c:v>0.172</c:v>
                </c:pt>
                <c:pt idx="9">
                  <c:v>0.178</c:v>
                </c:pt>
                <c:pt idx="10">
                  <c:v>0.184</c:v>
                </c:pt>
                <c:pt idx="11">
                  <c:v>0.191</c:v>
                </c:pt>
                <c:pt idx="12">
                  <c:v>0.197</c:v>
                </c:pt>
                <c:pt idx="13">
                  <c:v>0.205</c:v>
                </c:pt>
                <c:pt idx="14">
                  <c:v>0.212</c:v>
                </c:pt>
                <c:pt idx="15">
                  <c:v>0.22</c:v>
                </c:pt>
                <c:pt idx="16">
                  <c:v>0.228</c:v>
                </c:pt>
                <c:pt idx="17">
                  <c:v>0.236</c:v>
                </c:pt>
                <c:pt idx="18">
                  <c:v>0.245</c:v>
                </c:pt>
                <c:pt idx="19">
                  <c:v>0.255</c:v>
                </c:pt>
                <c:pt idx="20">
                  <c:v>0.265</c:v>
                </c:pt>
                <c:pt idx="21">
                  <c:v>0.275</c:v>
                </c:pt>
                <c:pt idx="22">
                  <c:v>0.286</c:v>
                </c:pt>
                <c:pt idx="23">
                  <c:v>0.298</c:v>
                </c:pt>
                <c:pt idx="24">
                  <c:v>0.311</c:v>
                </c:pt>
                <c:pt idx="25">
                  <c:v>0.324</c:v>
                </c:pt>
                <c:pt idx="26">
                  <c:v>0.339</c:v>
                </c:pt>
                <c:pt idx="27">
                  <c:v>0.354</c:v>
                </c:pt>
                <c:pt idx="28">
                  <c:v>0.37</c:v>
                </c:pt>
                <c:pt idx="29">
                  <c:v>0.387</c:v>
                </c:pt>
                <c:pt idx="30">
                  <c:v>0.406</c:v>
                </c:pt>
                <c:pt idx="31">
                  <c:v>0.426</c:v>
                </c:pt>
                <c:pt idx="32">
                  <c:v>0.448</c:v>
                </c:pt>
                <c:pt idx="33">
                  <c:v>0.471</c:v>
                </c:pt>
                <c:pt idx="34">
                  <c:v>0.496</c:v>
                </c:pt>
                <c:pt idx="35">
                  <c:v>0.522</c:v>
                </c:pt>
                <c:pt idx="36">
                  <c:v>0.551</c:v>
                </c:pt>
                <c:pt idx="37">
                  <c:v>0.582</c:v>
                </c:pt>
                <c:pt idx="38">
                  <c:v>0.615</c:v>
                </c:pt>
                <c:pt idx="39">
                  <c:v>0.65</c:v>
                </c:pt>
                <c:pt idx="40">
                  <c:v>0.688</c:v>
                </c:pt>
                <c:pt idx="41">
                  <c:v>0.727</c:v>
                </c:pt>
                <c:pt idx="42">
                  <c:v>0.768</c:v>
                </c:pt>
                <c:pt idx="43">
                  <c:v>0.809</c:v>
                </c:pt>
                <c:pt idx="44">
                  <c:v>0.85</c:v>
                </c:pt>
                <c:pt idx="45">
                  <c:v>0.89</c:v>
                </c:pt>
                <c:pt idx="46">
                  <c:v>0.926</c:v>
                </c:pt>
                <c:pt idx="47">
                  <c:v>0.957</c:v>
                </c:pt>
                <c:pt idx="48">
                  <c:v>0.98</c:v>
                </c:pt>
                <c:pt idx="49">
                  <c:v>0.995</c:v>
                </c:pt>
                <c:pt idx="50">
                  <c:v>1</c:v>
                </c:pt>
                <c:pt idx="51">
                  <c:v>0.995</c:v>
                </c:pt>
                <c:pt idx="52">
                  <c:v>0.981</c:v>
                </c:pt>
                <c:pt idx="53">
                  <c:v>0.959</c:v>
                </c:pt>
                <c:pt idx="54">
                  <c:v>0.931</c:v>
                </c:pt>
                <c:pt idx="55">
                  <c:v>0.899</c:v>
                </c:pt>
                <c:pt idx="56">
                  <c:v>0.864</c:v>
                </c:pt>
                <c:pt idx="57">
                  <c:v>0.828</c:v>
                </c:pt>
                <c:pt idx="58">
                  <c:v>0.792</c:v>
                </c:pt>
                <c:pt idx="59">
                  <c:v>0.757</c:v>
                </c:pt>
                <c:pt idx="60">
                  <c:v>0.723</c:v>
                </c:pt>
                <c:pt idx="61">
                  <c:v>0.691</c:v>
                </c:pt>
                <c:pt idx="62">
                  <c:v>0.661</c:v>
                </c:pt>
                <c:pt idx="63">
                  <c:v>0.632</c:v>
                </c:pt>
                <c:pt idx="64">
                  <c:v>0.606</c:v>
                </c:pt>
                <c:pt idx="65">
                  <c:v>0.581</c:v>
                </c:pt>
                <c:pt idx="66">
                  <c:v>0.557</c:v>
                </c:pt>
                <c:pt idx="67">
                  <c:v>0.536</c:v>
                </c:pt>
                <c:pt idx="68">
                  <c:v>0.515</c:v>
                </c:pt>
                <c:pt idx="69">
                  <c:v>0.496</c:v>
                </c:pt>
                <c:pt idx="70">
                  <c:v>0.479</c:v>
                </c:pt>
                <c:pt idx="71">
                  <c:v>0.462</c:v>
                </c:pt>
                <c:pt idx="72">
                  <c:v>0.447</c:v>
                </c:pt>
                <c:pt idx="73">
                  <c:v>0.432</c:v>
                </c:pt>
                <c:pt idx="74">
                  <c:v>0.419</c:v>
                </c:pt>
                <c:pt idx="75">
                  <c:v>0.406</c:v>
                </c:pt>
                <c:pt idx="76">
                  <c:v>0.394</c:v>
                </c:pt>
                <c:pt idx="77">
                  <c:v>0.383</c:v>
                </c:pt>
                <c:pt idx="78">
                  <c:v>0.372</c:v>
                </c:pt>
                <c:pt idx="79">
                  <c:v>0.362</c:v>
                </c:pt>
                <c:pt idx="80">
                  <c:v>0.353</c:v>
                </c:pt>
                <c:pt idx="81">
                  <c:v>0.344</c:v>
                </c:pt>
                <c:pt idx="82">
                  <c:v>0.335</c:v>
                </c:pt>
                <c:pt idx="83">
                  <c:v>0.327</c:v>
                </c:pt>
                <c:pt idx="84">
                  <c:v>0.319</c:v>
                </c:pt>
                <c:pt idx="85">
                  <c:v>0.312</c:v>
                </c:pt>
                <c:pt idx="86">
                  <c:v>0.305</c:v>
                </c:pt>
                <c:pt idx="87">
                  <c:v>0.298</c:v>
                </c:pt>
                <c:pt idx="88">
                  <c:v>0.292</c:v>
                </c:pt>
                <c:pt idx="89">
                  <c:v>0.286</c:v>
                </c:pt>
                <c:pt idx="90">
                  <c:v>0.28</c:v>
                </c:pt>
                <c:pt idx="91">
                  <c:v>0.274</c:v>
                </c:pt>
                <c:pt idx="92">
                  <c:v>0.269</c:v>
                </c:pt>
                <c:pt idx="93">
                  <c:v>0.264</c:v>
                </c:pt>
                <c:pt idx="94">
                  <c:v>0.259</c:v>
                </c:pt>
                <c:pt idx="95">
                  <c:v>0.254</c:v>
                </c:pt>
                <c:pt idx="96">
                  <c:v>0.25</c:v>
                </c:pt>
                <c:pt idx="97">
                  <c:v>0.246</c:v>
                </c:pt>
                <c:pt idx="98">
                  <c:v>0.241</c:v>
                </c:pt>
                <c:pt idx="99">
                  <c:v>0.237</c:v>
                </c:pt>
                <c:pt idx="100">
                  <c:v>0.233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 = 10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Sheet1!$D$2:$D$102</c:f>
              <c:numCache>
                <c:formatCode>General</c:formatCode>
                <c:ptCount val="101"/>
                <c:pt idx="0">
                  <c:v>0.067</c:v>
                </c:pt>
                <c:pt idx="1">
                  <c:v>0.069</c:v>
                </c:pt>
                <c:pt idx="2">
                  <c:v>0.071</c:v>
                </c:pt>
                <c:pt idx="3">
                  <c:v>0.074</c:v>
                </c:pt>
                <c:pt idx="4">
                  <c:v>0.076</c:v>
                </c:pt>
                <c:pt idx="5">
                  <c:v>0.079</c:v>
                </c:pt>
                <c:pt idx="6">
                  <c:v>0.081</c:v>
                </c:pt>
                <c:pt idx="7">
                  <c:v>0.084</c:v>
                </c:pt>
                <c:pt idx="8">
                  <c:v>0.087</c:v>
                </c:pt>
                <c:pt idx="9">
                  <c:v>0.09</c:v>
                </c:pt>
                <c:pt idx="10">
                  <c:v>0.093</c:v>
                </c:pt>
                <c:pt idx="11">
                  <c:v>0.097</c:v>
                </c:pt>
                <c:pt idx="12">
                  <c:v>0.1</c:v>
                </c:pt>
                <c:pt idx="13">
                  <c:v>0.104</c:v>
                </c:pt>
                <c:pt idx="14">
                  <c:v>0.108</c:v>
                </c:pt>
                <c:pt idx="15">
                  <c:v>0.112</c:v>
                </c:pt>
                <c:pt idx="16">
                  <c:v>0.116</c:v>
                </c:pt>
                <c:pt idx="17">
                  <c:v>0.121</c:v>
                </c:pt>
                <c:pt idx="18">
                  <c:v>0.125</c:v>
                </c:pt>
                <c:pt idx="19">
                  <c:v>0.131</c:v>
                </c:pt>
                <c:pt idx="20">
                  <c:v>0.136</c:v>
                </c:pt>
                <c:pt idx="21">
                  <c:v>0.142</c:v>
                </c:pt>
                <c:pt idx="22">
                  <c:v>0.148</c:v>
                </c:pt>
                <c:pt idx="23">
                  <c:v>0.154</c:v>
                </c:pt>
                <c:pt idx="24">
                  <c:v>0.161</c:v>
                </c:pt>
                <c:pt idx="25">
                  <c:v>0.169</c:v>
                </c:pt>
                <c:pt idx="26">
                  <c:v>0.177</c:v>
                </c:pt>
                <c:pt idx="27">
                  <c:v>0.186</c:v>
                </c:pt>
                <c:pt idx="28">
                  <c:v>0.195</c:v>
                </c:pt>
                <c:pt idx="29">
                  <c:v>0.206</c:v>
                </c:pt>
                <c:pt idx="30">
                  <c:v>0.217</c:v>
                </c:pt>
                <c:pt idx="31">
                  <c:v>0.229</c:v>
                </c:pt>
                <c:pt idx="32">
                  <c:v>0.243</c:v>
                </c:pt>
                <c:pt idx="33">
                  <c:v>0.258</c:v>
                </c:pt>
                <c:pt idx="34">
                  <c:v>0.274</c:v>
                </c:pt>
                <c:pt idx="35">
                  <c:v>0.293</c:v>
                </c:pt>
                <c:pt idx="36">
                  <c:v>0.314</c:v>
                </c:pt>
                <c:pt idx="37">
                  <c:v>0.337</c:v>
                </c:pt>
                <c:pt idx="38">
                  <c:v>0.363</c:v>
                </c:pt>
                <c:pt idx="39">
                  <c:v>0.394</c:v>
                </c:pt>
                <c:pt idx="40">
                  <c:v>0.428</c:v>
                </c:pt>
                <c:pt idx="41">
                  <c:v>0.468</c:v>
                </c:pt>
                <c:pt idx="42">
                  <c:v>0.514</c:v>
                </c:pt>
                <c:pt idx="43">
                  <c:v>0.567</c:v>
                </c:pt>
                <c:pt idx="44">
                  <c:v>0.628</c:v>
                </c:pt>
                <c:pt idx="45">
                  <c:v>0.698</c:v>
                </c:pt>
                <c:pt idx="46">
                  <c:v>0.775</c:v>
                </c:pt>
                <c:pt idx="47">
                  <c:v>0.854</c:v>
                </c:pt>
                <c:pt idx="48">
                  <c:v>0.927</c:v>
                </c:pt>
                <c:pt idx="49">
                  <c:v>0.98</c:v>
                </c:pt>
                <c:pt idx="50">
                  <c:v>1</c:v>
                </c:pt>
                <c:pt idx="51">
                  <c:v>0.981</c:v>
                </c:pt>
                <c:pt idx="52">
                  <c:v>0.93</c:v>
                </c:pt>
                <c:pt idx="53">
                  <c:v>0.861</c:v>
                </c:pt>
                <c:pt idx="54">
                  <c:v>0.787</c:v>
                </c:pt>
                <c:pt idx="55">
                  <c:v>0.716</c:v>
                </c:pt>
                <c:pt idx="56">
                  <c:v>0.651</c:v>
                </c:pt>
                <c:pt idx="57">
                  <c:v>0.594</c:v>
                </c:pt>
                <c:pt idx="58">
                  <c:v>0.544</c:v>
                </c:pt>
                <c:pt idx="59">
                  <c:v>0.501</c:v>
                </c:pt>
                <c:pt idx="60">
                  <c:v>0.464</c:v>
                </c:pt>
                <c:pt idx="61">
                  <c:v>0.431</c:v>
                </c:pt>
                <c:pt idx="62">
                  <c:v>0.403</c:v>
                </c:pt>
                <c:pt idx="63">
                  <c:v>0.378</c:v>
                </c:pt>
                <c:pt idx="64">
                  <c:v>0.356</c:v>
                </c:pt>
                <c:pt idx="65">
                  <c:v>0.336</c:v>
                </c:pt>
                <c:pt idx="66">
                  <c:v>0.318</c:v>
                </c:pt>
                <c:pt idx="67">
                  <c:v>0.302</c:v>
                </c:pt>
                <c:pt idx="68">
                  <c:v>0.288</c:v>
                </c:pt>
                <c:pt idx="69">
                  <c:v>0.275</c:v>
                </c:pt>
                <c:pt idx="70">
                  <c:v>0.263</c:v>
                </c:pt>
                <c:pt idx="71">
                  <c:v>0.252</c:v>
                </c:pt>
                <c:pt idx="72">
                  <c:v>0.242</c:v>
                </c:pt>
                <c:pt idx="73">
                  <c:v>0.233</c:v>
                </c:pt>
                <c:pt idx="74">
                  <c:v>0.225</c:v>
                </c:pt>
                <c:pt idx="75">
                  <c:v>0.217</c:v>
                </c:pt>
                <c:pt idx="76">
                  <c:v>0.21</c:v>
                </c:pt>
                <c:pt idx="77">
                  <c:v>0.203</c:v>
                </c:pt>
                <c:pt idx="78">
                  <c:v>0.197</c:v>
                </c:pt>
                <c:pt idx="79">
                  <c:v>0.191</c:v>
                </c:pt>
                <c:pt idx="80">
                  <c:v>0.185</c:v>
                </c:pt>
                <c:pt idx="81">
                  <c:v>0.18</c:v>
                </c:pt>
                <c:pt idx="82">
                  <c:v>0.175</c:v>
                </c:pt>
                <c:pt idx="83">
                  <c:v>0.17</c:v>
                </c:pt>
                <c:pt idx="84">
                  <c:v>0.166</c:v>
                </c:pt>
                <c:pt idx="85">
                  <c:v>0.162</c:v>
                </c:pt>
                <c:pt idx="86">
                  <c:v>0.158</c:v>
                </c:pt>
                <c:pt idx="87">
                  <c:v>0.154</c:v>
                </c:pt>
                <c:pt idx="88">
                  <c:v>0.151</c:v>
                </c:pt>
                <c:pt idx="89">
                  <c:v>0.147</c:v>
                </c:pt>
                <c:pt idx="90">
                  <c:v>0.144</c:v>
                </c:pt>
                <c:pt idx="91">
                  <c:v>0.141</c:v>
                </c:pt>
                <c:pt idx="92">
                  <c:v>0.138</c:v>
                </c:pt>
                <c:pt idx="93">
                  <c:v>0.136</c:v>
                </c:pt>
                <c:pt idx="94">
                  <c:v>0.133</c:v>
                </c:pt>
                <c:pt idx="95">
                  <c:v>0.13</c:v>
                </c:pt>
                <c:pt idx="96">
                  <c:v>0.128</c:v>
                </c:pt>
                <c:pt idx="97">
                  <c:v>0.126</c:v>
                </c:pt>
                <c:pt idx="98">
                  <c:v>0.123</c:v>
                </c:pt>
                <c:pt idx="99">
                  <c:v>0.121</c:v>
                </c:pt>
                <c:pt idx="100">
                  <c:v>0.119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0,707 деңгейі</c:v>
                </c:pt>
              </c:strCache>
            </c:strRef>
          </c:tx>
          <c:spPr>
            <a:solidFill>
              <a:srgbClr val="8A93A3"/>
            </a:solidFill>
            <a:ln w="28575" cap="flat">
              <a:solidFill>
                <a:srgbClr val="8A93A3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8A93A3"/>
              </a:solidFill>
              <a:ln w="9525" cap="flat">
                <a:solidFill>
                  <a:srgbClr val="8A93A3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Sheet1!$E$2:$E$102</c:f>
              <c:numCache>
                <c:formatCode>General</c:formatCode>
                <c:ptCount val="101"/>
                <c:pt idx="0">
                  <c:v>0.707</c:v>
                </c:pt>
                <c:pt idx="1">
                  <c:v>0.707</c:v>
                </c:pt>
                <c:pt idx="2">
                  <c:v>0.707</c:v>
                </c:pt>
                <c:pt idx="3">
                  <c:v>0.707</c:v>
                </c:pt>
                <c:pt idx="4">
                  <c:v>0.707</c:v>
                </c:pt>
                <c:pt idx="5">
                  <c:v>0.707</c:v>
                </c:pt>
                <c:pt idx="6">
                  <c:v>0.707</c:v>
                </c:pt>
                <c:pt idx="7">
                  <c:v>0.707</c:v>
                </c:pt>
                <c:pt idx="8">
                  <c:v>0.707</c:v>
                </c:pt>
                <c:pt idx="9">
                  <c:v>0.707</c:v>
                </c:pt>
                <c:pt idx="10">
                  <c:v>0.707</c:v>
                </c:pt>
                <c:pt idx="11">
                  <c:v>0.707</c:v>
                </c:pt>
                <c:pt idx="12">
                  <c:v>0.707</c:v>
                </c:pt>
                <c:pt idx="13">
                  <c:v>0.707</c:v>
                </c:pt>
                <c:pt idx="14">
                  <c:v>0.707</c:v>
                </c:pt>
                <c:pt idx="15">
                  <c:v>0.707</c:v>
                </c:pt>
                <c:pt idx="16">
                  <c:v>0.707</c:v>
                </c:pt>
                <c:pt idx="17">
                  <c:v>0.707</c:v>
                </c:pt>
                <c:pt idx="18">
                  <c:v>0.707</c:v>
                </c:pt>
                <c:pt idx="19">
                  <c:v>0.707</c:v>
                </c:pt>
                <c:pt idx="20">
                  <c:v>0.707</c:v>
                </c:pt>
                <c:pt idx="21">
                  <c:v>0.707</c:v>
                </c:pt>
                <c:pt idx="22">
                  <c:v>0.707</c:v>
                </c:pt>
                <c:pt idx="23">
                  <c:v>0.707</c:v>
                </c:pt>
                <c:pt idx="24">
                  <c:v>0.707</c:v>
                </c:pt>
                <c:pt idx="25">
                  <c:v>0.707</c:v>
                </c:pt>
                <c:pt idx="26">
                  <c:v>0.707</c:v>
                </c:pt>
                <c:pt idx="27">
                  <c:v>0.707</c:v>
                </c:pt>
                <c:pt idx="28">
                  <c:v>0.707</c:v>
                </c:pt>
                <c:pt idx="29">
                  <c:v>0.707</c:v>
                </c:pt>
                <c:pt idx="30">
                  <c:v>0.707</c:v>
                </c:pt>
                <c:pt idx="31">
                  <c:v>0.707</c:v>
                </c:pt>
                <c:pt idx="32">
                  <c:v>0.707</c:v>
                </c:pt>
                <c:pt idx="33">
                  <c:v>0.707</c:v>
                </c:pt>
                <c:pt idx="34">
                  <c:v>0.707</c:v>
                </c:pt>
                <c:pt idx="35">
                  <c:v>0.707</c:v>
                </c:pt>
                <c:pt idx="36">
                  <c:v>0.707</c:v>
                </c:pt>
                <c:pt idx="37">
                  <c:v>0.707</c:v>
                </c:pt>
                <c:pt idx="38">
                  <c:v>0.707</c:v>
                </c:pt>
                <c:pt idx="39">
                  <c:v>0.707</c:v>
                </c:pt>
                <c:pt idx="40">
                  <c:v>0.707</c:v>
                </c:pt>
                <c:pt idx="41">
                  <c:v>0.707</c:v>
                </c:pt>
                <c:pt idx="42">
                  <c:v>0.707</c:v>
                </c:pt>
                <c:pt idx="43">
                  <c:v>0.707</c:v>
                </c:pt>
                <c:pt idx="44">
                  <c:v>0.707</c:v>
                </c:pt>
                <c:pt idx="45">
                  <c:v>0.707</c:v>
                </c:pt>
                <c:pt idx="46">
                  <c:v>0.707</c:v>
                </c:pt>
                <c:pt idx="47">
                  <c:v>0.707</c:v>
                </c:pt>
                <c:pt idx="48">
                  <c:v>0.707</c:v>
                </c:pt>
                <c:pt idx="49">
                  <c:v>0.707</c:v>
                </c:pt>
                <c:pt idx="50">
                  <c:v>0.707</c:v>
                </c:pt>
                <c:pt idx="51">
                  <c:v>0.707</c:v>
                </c:pt>
                <c:pt idx="52">
                  <c:v>0.707</c:v>
                </c:pt>
                <c:pt idx="53">
                  <c:v>0.707</c:v>
                </c:pt>
                <c:pt idx="54">
                  <c:v>0.707</c:v>
                </c:pt>
                <c:pt idx="55">
                  <c:v>0.707</c:v>
                </c:pt>
                <c:pt idx="56">
                  <c:v>0.707</c:v>
                </c:pt>
                <c:pt idx="57">
                  <c:v>0.707</c:v>
                </c:pt>
                <c:pt idx="58">
                  <c:v>0.707</c:v>
                </c:pt>
                <c:pt idx="59">
                  <c:v>0.707</c:v>
                </c:pt>
                <c:pt idx="60">
                  <c:v>0.707</c:v>
                </c:pt>
                <c:pt idx="61">
                  <c:v>0.707</c:v>
                </c:pt>
                <c:pt idx="62">
                  <c:v>0.707</c:v>
                </c:pt>
                <c:pt idx="63">
                  <c:v>0.707</c:v>
                </c:pt>
                <c:pt idx="64">
                  <c:v>0.707</c:v>
                </c:pt>
                <c:pt idx="65">
                  <c:v>0.707</c:v>
                </c:pt>
                <c:pt idx="66">
                  <c:v>0.707</c:v>
                </c:pt>
                <c:pt idx="67">
                  <c:v>0.707</c:v>
                </c:pt>
                <c:pt idx="68">
                  <c:v>0.707</c:v>
                </c:pt>
                <c:pt idx="69">
                  <c:v>0.707</c:v>
                </c:pt>
                <c:pt idx="70">
                  <c:v>0.707</c:v>
                </c:pt>
                <c:pt idx="71">
                  <c:v>0.707</c:v>
                </c:pt>
                <c:pt idx="72">
                  <c:v>0.707</c:v>
                </c:pt>
                <c:pt idx="73">
                  <c:v>0.707</c:v>
                </c:pt>
                <c:pt idx="74">
                  <c:v>0.707</c:v>
                </c:pt>
                <c:pt idx="75">
                  <c:v>0.707</c:v>
                </c:pt>
                <c:pt idx="76">
                  <c:v>0.707</c:v>
                </c:pt>
                <c:pt idx="77">
                  <c:v>0.707</c:v>
                </c:pt>
                <c:pt idx="78">
                  <c:v>0.707</c:v>
                </c:pt>
                <c:pt idx="79">
                  <c:v>0.707</c:v>
                </c:pt>
                <c:pt idx="80">
                  <c:v>0.707</c:v>
                </c:pt>
                <c:pt idx="81">
                  <c:v>0.707</c:v>
                </c:pt>
                <c:pt idx="82">
                  <c:v>0.707</c:v>
                </c:pt>
                <c:pt idx="83">
                  <c:v>0.707</c:v>
                </c:pt>
                <c:pt idx="84">
                  <c:v>0.707</c:v>
                </c:pt>
                <c:pt idx="85">
                  <c:v>0.707</c:v>
                </c:pt>
                <c:pt idx="86">
                  <c:v>0.707</c:v>
                </c:pt>
                <c:pt idx="87">
                  <c:v>0.707</c:v>
                </c:pt>
                <c:pt idx="88">
                  <c:v>0.707</c:v>
                </c:pt>
                <c:pt idx="89">
                  <c:v>0.707</c:v>
                </c:pt>
                <c:pt idx="90">
                  <c:v>0.707</c:v>
                </c:pt>
                <c:pt idx="91">
                  <c:v>0.707</c:v>
                </c:pt>
                <c:pt idx="92">
                  <c:v>0.707</c:v>
                </c:pt>
                <c:pt idx="93">
                  <c:v>0.707</c:v>
                </c:pt>
                <c:pt idx="94">
                  <c:v>0.707</c:v>
                </c:pt>
                <c:pt idx="95">
                  <c:v>0.707</c:v>
                </c:pt>
                <c:pt idx="96">
                  <c:v>0.707</c:v>
                </c:pt>
                <c:pt idx="97">
                  <c:v>0.707</c:v>
                </c:pt>
                <c:pt idx="98">
                  <c:v>0.707</c:v>
                </c:pt>
                <c:pt idx="99">
                  <c:v>0.707</c:v>
                </c:pt>
                <c:pt idx="100">
                  <c:v>0.707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.5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ω / ω₀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1"/>
      </c:valAx>
      <c:valAx>
        <c:axId val="2094734552"/>
        <c:scaling>
          <c:orientation val="minMax"/>
          <c:max val="1.0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I / I₀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 = 2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Sheet1!$B$2:$B$102</c:f>
              <c:numCache>
                <c:formatCode>General</c:formatCode>
                <c:ptCount val="101"/>
                <c:pt idx="0">
                  <c:v>-71.565</c:v>
                </c:pt>
                <c:pt idx="1">
                  <c:v>-70.984</c:v>
                </c:pt>
                <c:pt idx="2">
                  <c:v>-70.386</c:v>
                </c:pt>
                <c:pt idx="3">
                  <c:v>-69.77</c:v>
                </c:pt>
                <c:pt idx="4">
                  <c:v>-69.136</c:v>
                </c:pt>
                <c:pt idx="5">
                  <c:v>-68.482</c:v>
                </c:pt>
                <c:pt idx="6">
                  <c:v>-67.808</c:v>
                </c:pt>
                <c:pt idx="7">
                  <c:v>-67.112</c:v>
                </c:pt>
                <c:pt idx="8">
                  <c:v>-66.394</c:v>
                </c:pt>
                <c:pt idx="9">
                  <c:v>-65.652</c:v>
                </c:pt>
                <c:pt idx="10">
                  <c:v>-64.885</c:v>
                </c:pt>
                <c:pt idx="11">
                  <c:v>-64.092</c:v>
                </c:pt>
                <c:pt idx="12">
                  <c:v>-63.271</c:v>
                </c:pt>
                <c:pt idx="13">
                  <c:v>-62.422</c:v>
                </c:pt>
                <c:pt idx="14">
                  <c:v>-61.542</c:v>
                </c:pt>
                <c:pt idx="15">
                  <c:v>-60.63</c:v>
                </c:pt>
                <c:pt idx="16">
                  <c:v>-59.686</c:v>
                </c:pt>
                <c:pt idx="17">
                  <c:v>-58.706</c:v>
                </c:pt>
                <c:pt idx="18">
                  <c:v>-57.689</c:v>
                </c:pt>
                <c:pt idx="19">
                  <c:v>-56.634</c:v>
                </c:pt>
                <c:pt idx="20">
                  <c:v>-55.539</c:v>
                </c:pt>
                <c:pt idx="21">
                  <c:v>-54.402</c:v>
                </c:pt>
                <c:pt idx="22">
                  <c:v>-53.222</c:v>
                </c:pt>
                <c:pt idx="23">
                  <c:v>-51.995</c:v>
                </c:pt>
                <c:pt idx="24">
                  <c:v>-50.722</c:v>
                </c:pt>
                <c:pt idx="25">
                  <c:v>-49.399</c:v>
                </c:pt>
                <c:pt idx="26">
                  <c:v>-48.025</c:v>
                </c:pt>
                <c:pt idx="27">
                  <c:v>-46.598</c:v>
                </c:pt>
                <c:pt idx="28">
                  <c:v>-45.117</c:v>
                </c:pt>
                <c:pt idx="29">
                  <c:v>-43.581</c:v>
                </c:pt>
                <c:pt idx="30">
                  <c:v>-41.987</c:v>
                </c:pt>
                <c:pt idx="31">
                  <c:v>-40.336</c:v>
                </c:pt>
                <c:pt idx="32">
                  <c:v>-38.626</c:v>
                </c:pt>
                <c:pt idx="33">
                  <c:v>-36.857</c:v>
                </c:pt>
                <c:pt idx="34">
                  <c:v>-35.029</c:v>
                </c:pt>
                <c:pt idx="35">
                  <c:v>-33.142</c:v>
                </c:pt>
                <c:pt idx="36">
                  <c:v>-31.198</c:v>
                </c:pt>
                <c:pt idx="37">
                  <c:v>-29.199</c:v>
                </c:pt>
                <c:pt idx="38">
                  <c:v>-27.145</c:v>
                </c:pt>
                <c:pt idx="39">
                  <c:v>-25.042</c:v>
                </c:pt>
                <c:pt idx="40">
                  <c:v>-22.891</c:v>
                </c:pt>
                <c:pt idx="41">
                  <c:v>-20.697</c:v>
                </c:pt>
                <c:pt idx="42">
                  <c:v>-18.465</c:v>
                </c:pt>
                <c:pt idx="43">
                  <c:v>-16.201</c:v>
                </c:pt>
                <c:pt idx="44">
                  <c:v>-13.91</c:v>
                </c:pt>
                <c:pt idx="45">
                  <c:v>-11.6</c:v>
                </c:pt>
                <c:pt idx="46">
                  <c:v>-9.276</c:v>
                </c:pt>
                <c:pt idx="47">
                  <c:v>-6.948</c:v>
                </c:pt>
                <c:pt idx="48">
                  <c:v>-4.62</c:v>
                </c:pt>
                <c:pt idx="49">
                  <c:v>-2.302</c:v>
                </c:pt>
                <c:pt idx="50">
                  <c:v>0</c:v>
                </c:pt>
                <c:pt idx="51">
                  <c:v>2.279</c:v>
                </c:pt>
                <c:pt idx="52">
                  <c:v>4.529</c:v>
                </c:pt>
                <c:pt idx="53">
                  <c:v>6.744</c:v>
                </c:pt>
                <c:pt idx="54">
                  <c:v>8.918</c:v>
                </c:pt>
                <c:pt idx="55">
                  <c:v>11.047</c:v>
                </c:pt>
                <c:pt idx="56">
                  <c:v>13.127</c:v>
                </c:pt>
                <c:pt idx="57">
                  <c:v>15.154</c:v>
                </c:pt>
                <c:pt idx="58">
                  <c:v>17.127</c:v>
                </c:pt>
                <c:pt idx="59">
                  <c:v>19.041</c:v>
                </c:pt>
                <c:pt idx="60">
                  <c:v>20.898</c:v>
                </c:pt>
                <c:pt idx="61">
                  <c:v>22.695</c:v>
                </c:pt>
                <c:pt idx="62">
                  <c:v>24.432</c:v>
                </c:pt>
                <c:pt idx="63">
                  <c:v>26.109</c:v>
                </c:pt>
                <c:pt idx="64">
                  <c:v>27.727</c:v>
                </c:pt>
                <c:pt idx="65">
                  <c:v>29.287</c:v>
                </c:pt>
                <c:pt idx="66">
                  <c:v>30.789</c:v>
                </c:pt>
                <c:pt idx="67">
                  <c:v>32.235</c:v>
                </c:pt>
                <c:pt idx="68">
                  <c:v>33.627</c:v>
                </c:pt>
                <c:pt idx="69">
                  <c:v>34.966</c:v>
                </c:pt>
                <c:pt idx="70">
                  <c:v>36.254</c:v>
                </c:pt>
                <c:pt idx="71">
                  <c:v>37.492</c:v>
                </c:pt>
                <c:pt idx="72">
                  <c:v>38.683</c:v>
                </c:pt>
                <c:pt idx="73">
                  <c:v>39.828</c:v>
                </c:pt>
                <c:pt idx="74">
                  <c:v>40.928</c:v>
                </c:pt>
                <c:pt idx="75">
                  <c:v>41.987</c:v>
                </c:pt>
                <c:pt idx="76">
                  <c:v>43.006</c:v>
                </c:pt>
                <c:pt idx="77">
                  <c:v>43.985</c:v>
                </c:pt>
                <c:pt idx="78">
                  <c:v>44.928</c:v>
                </c:pt>
                <c:pt idx="79">
                  <c:v>45.836</c:v>
                </c:pt>
                <c:pt idx="80">
                  <c:v>46.71</c:v>
                </c:pt>
                <c:pt idx="81">
                  <c:v>47.552</c:v>
                </c:pt>
                <c:pt idx="82">
                  <c:v>48.363</c:v>
                </c:pt>
                <c:pt idx="83">
                  <c:v>49.144</c:v>
                </c:pt>
                <c:pt idx="84">
                  <c:v>49.898</c:v>
                </c:pt>
                <c:pt idx="85">
                  <c:v>50.625</c:v>
                </c:pt>
                <c:pt idx="86">
                  <c:v>51.327</c:v>
                </c:pt>
                <c:pt idx="87">
                  <c:v>52.004</c:v>
                </c:pt>
                <c:pt idx="88">
                  <c:v>52.659</c:v>
                </c:pt>
                <c:pt idx="89">
                  <c:v>53.291</c:v>
                </c:pt>
                <c:pt idx="90">
                  <c:v>53.902</c:v>
                </c:pt>
                <c:pt idx="91">
                  <c:v>54.493</c:v>
                </c:pt>
                <c:pt idx="92">
                  <c:v>55.064</c:v>
                </c:pt>
                <c:pt idx="93">
                  <c:v>55.617</c:v>
                </c:pt>
                <c:pt idx="94">
                  <c:v>56.153</c:v>
                </c:pt>
                <c:pt idx="95">
                  <c:v>56.671</c:v>
                </c:pt>
                <c:pt idx="96">
                  <c:v>57.174</c:v>
                </c:pt>
                <c:pt idx="97">
                  <c:v>57.661</c:v>
                </c:pt>
                <c:pt idx="98">
                  <c:v>58.133</c:v>
                </c:pt>
                <c:pt idx="99">
                  <c:v>58.592</c:v>
                </c:pt>
                <c:pt idx="100">
                  <c:v>59.036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 = 10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Sheet1!$A$2:$A$102</c:f>
              <c:numCache>
                <c:formatCode>General</c:formatCode>
                <c:ptCount val="101"/>
                <c:pt idx="0">
                  <c:v>0.5</c:v>
                </c:pt>
                <c:pt idx="1">
                  <c:v>0.51</c:v>
                </c:pt>
                <c:pt idx="2">
                  <c:v>0.52</c:v>
                </c:pt>
                <c:pt idx="3">
                  <c:v>0.53</c:v>
                </c:pt>
                <c:pt idx="4">
                  <c:v>0.54</c:v>
                </c:pt>
                <c:pt idx="5">
                  <c:v>0.55</c:v>
                </c:pt>
                <c:pt idx="6">
                  <c:v>0.56</c:v>
                </c:pt>
                <c:pt idx="7">
                  <c:v>0.57</c:v>
                </c:pt>
                <c:pt idx="8">
                  <c:v>0.58</c:v>
                </c:pt>
                <c:pt idx="9">
                  <c:v>0.59</c:v>
                </c:pt>
                <c:pt idx="10">
                  <c:v>0.6</c:v>
                </c:pt>
                <c:pt idx="11">
                  <c:v>0.61</c:v>
                </c:pt>
                <c:pt idx="12">
                  <c:v>0.62</c:v>
                </c:pt>
                <c:pt idx="13">
                  <c:v>0.63</c:v>
                </c:pt>
                <c:pt idx="14">
                  <c:v>0.64</c:v>
                </c:pt>
                <c:pt idx="15">
                  <c:v>0.65</c:v>
                </c:pt>
                <c:pt idx="16">
                  <c:v>0.66</c:v>
                </c:pt>
                <c:pt idx="17">
                  <c:v>0.67</c:v>
                </c:pt>
                <c:pt idx="18">
                  <c:v>0.68</c:v>
                </c:pt>
                <c:pt idx="19">
                  <c:v>0.69</c:v>
                </c:pt>
                <c:pt idx="20">
                  <c:v>0.7</c:v>
                </c:pt>
                <c:pt idx="21">
                  <c:v>0.71</c:v>
                </c:pt>
                <c:pt idx="22">
                  <c:v>0.72</c:v>
                </c:pt>
                <c:pt idx="23">
                  <c:v>0.73</c:v>
                </c:pt>
                <c:pt idx="24">
                  <c:v>0.74</c:v>
                </c:pt>
                <c:pt idx="25">
                  <c:v>0.75</c:v>
                </c:pt>
                <c:pt idx="26">
                  <c:v>0.76</c:v>
                </c:pt>
                <c:pt idx="27">
                  <c:v>0.77</c:v>
                </c:pt>
                <c:pt idx="28">
                  <c:v>0.78</c:v>
                </c:pt>
                <c:pt idx="29">
                  <c:v>0.79</c:v>
                </c:pt>
                <c:pt idx="30">
                  <c:v>0.8</c:v>
                </c:pt>
                <c:pt idx="31">
                  <c:v>0.81</c:v>
                </c:pt>
                <c:pt idx="32">
                  <c:v>0.82</c:v>
                </c:pt>
                <c:pt idx="33">
                  <c:v>0.83</c:v>
                </c:pt>
                <c:pt idx="34">
                  <c:v>0.84</c:v>
                </c:pt>
                <c:pt idx="35">
                  <c:v>0.85</c:v>
                </c:pt>
                <c:pt idx="36">
                  <c:v>0.86</c:v>
                </c:pt>
                <c:pt idx="37">
                  <c:v>0.87</c:v>
                </c:pt>
                <c:pt idx="38">
                  <c:v>0.88</c:v>
                </c:pt>
                <c:pt idx="39">
                  <c:v>0.89</c:v>
                </c:pt>
                <c:pt idx="40">
                  <c:v>0.9</c:v>
                </c:pt>
                <c:pt idx="41">
                  <c:v>0.91</c:v>
                </c:pt>
                <c:pt idx="42">
                  <c:v>0.92</c:v>
                </c:pt>
                <c:pt idx="43">
                  <c:v>0.93</c:v>
                </c:pt>
                <c:pt idx="44">
                  <c:v>0.94</c:v>
                </c:pt>
                <c:pt idx="45">
                  <c:v>0.95</c:v>
                </c:pt>
                <c:pt idx="46">
                  <c:v>0.96</c:v>
                </c:pt>
                <c:pt idx="47">
                  <c:v>0.97</c:v>
                </c:pt>
                <c:pt idx="48">
                  <c:v>0.98</c:v>
                </c:pt>
                <c:pt idx="49">
                  <c:v>0.99</c:v>
                </c:pt>
                <c:pt idx="50">
                  <c:v>1</c:v>
                </c:pt>
                <c:pt idx="51">
                  <c:v>1.01</c:v>
                </c:pt>
                <c:pt idx="52">
                  <c:v>1.02</c:v>
                </c:pt>
                <c:pt idx="53">
                  <c:v>1.03</c:v>
                </c:pt>
                <c:pt idx="54">
                  <c:v>1.04</c:v>
                </c:pt>
                <c:pt idx="55">
                  <c:v>1.05</c:v>
                </c:pt>
                <c:pt idx="56">
                  <c:v>1.06</c:v>
                </c:pt>
                <c:pt idx="57">
                  <c:v>1.07</c:v>
                </c:pt>
                <c:pt idx="58">
                  <c:v>1.08</c:v>
                </c:pt>
                <c:pt idx="59">
                  <c:v>1.09</c:v>
                </c:pt>
                <c:pt idx="60">
                  <c:v>1.1</c:v>
                </c:pt>
                <c:pt idx="61">
                  <c:v>1.11</c:v>
                </c:pt>
                <c:pt idx="62">
                  <c:v>1.12</c:v>
                </c:pt>
                <c:pt idx="63">
                  <c:v>1.13</c:v>
                </c:pt>
                <c:pt idx="64">
                  <c:v>1.14</c:v>
                </c:pt>
                <c:pt idx="65">
                  <c:v>1.15</c:v>
                </c:pt>
                <c:pt idx="66">
                  <c:v>1.16</c:v>
                </c:pt>
                <c:pt idx="67">
                  <c:v>1.17</c:v>
                </c:pt>
                <c:pt idx="68">
                  <c:v>1.18</c:v>
                </c:pt>
                <c:pt idx="69">
                  <c:v>1.19</c:v>
                </c:pt>
                <c:pt idx="70">
                  <c:v>1.2</c:v>
                </c:pt>
                <c:pt idx="71">
                  <c:v>1.21</c:v>
                </c:pt>
                <c:pt idx="72">
                  <c:v>1.22</c:v>
                </c:pt>
                <c:pt idx="73">
                  <c:v>1.23</c:v>
                </c:pt>
                <c:pt idx="74">
                  <c:v>1.24</c:v>
                </c:pt>
                <c:pt idx="75">
                  <c:v>1.25</c:v>
                </c:pt>
                <c:pt idx="76">
                  <c:v>1.26</c:v>
                </c:pt>
                <c:pt idx="77">
                  <c:v>1.27</c:v>
                </c:pt>
                <c:pt idx="78">
                  <c:v>1.28</c:v>
                </c:pt>
                <c:pt idx="79">
                  <c:v>1.29</c:v>
                </c:pt>
                <c:pt idx="80">
                  <c:v>1.3</c:v>
                </c:pt>
                <c:pt idx="81">
                  <c:v>1.31</c:v>
                </c:pt>
                <c:pt idx="82">
                  <c:v>1.32</c:v>
                </c:pt>
                <c:pt idx="83">
                  <c:v>1.33</c:v>
                </c:pt>
                <c:pt idx="84">
                  <c:v>1.34</c:v>
                </c:pt>
                <c:pt idx="85">
                  <c:v>1.35</c:v>
                </c:pt>
                <c:pt idx="86">
                  <c:v>1.36</c:v>
                </c:pt>
                <c:pt idx="87">
                  <c:v>1.37</c:v>
                </c:pt>
                <c:pt idx="88">
                  <c:v>1.38</c:v>
                </c:pt>
                <c:pt idx="89">
                  <c:v>1.39</c:v>
                </c:pt>
                <c:pt idx="90">
                  <c:v>1.4</c:v>
                </c:pt>
                <c:pt idx="91">
                  <c:v>1.41</c:v>
                </c:pt>
                <c:pt idx="92">
                  <c:v>1.42</c:v>
                </c:pt>
                <c:pt idx="93">
                  <c:v>1.43</c:v>
                </c:pt>
                <c:pt idx="94">
                  <c:v>1.44</c:v>
                </c:pt>
                <c:pt idx="95">
                  <c:v>1.45</c:v>
                </c:pt>
                <c:pt idx="96">
                  <c:v>1.46</c:v>
                </c:pt>
                <c:pt idx="97">
                  <c:v>1.47</c:v>
                </c:pt>
                <c:pt idx="98">
                  <c:v>1.48</c:v>
                </c:pt>
                <c:pt idx="99">
                  <c:v>1.49</c:v>
                </c:pt>
                <c:pt idx="100">
                  <c:v>1.5</c:v>
                </c:pt>
              </c:numCache>
            </c:numRef>
          </c:xVal>
          <c:yVal>
            <c:numRef>
              <c:f>Sheet1!$C$2:$C$102</c:f>
              <c:numCache>
                <c:formatCode>General</c:formatCode>
                <c:ptCount val="101"/>
                <c:pt idx="0">
                  <c:v>-86.186</c:v>
                </c:pt>
                <c:pt idx="1">
                  <c:v>-86.057</c:v>
                </c:pt>
                <c:pt idx="2">
                  <c:v>-85.923</c:v>
                </c:pt>
                <c:pt idx="3">
                  <c:v>-85.785</c:v>
                </c:pt>
                <c:pt idx="4">
                  <c:v>-85.641</c:v>
                </c:pt>
                <c:pt idx="5">
                  <c:v>-85.491</c:v>
                </c:pt>
                <c:pt idx="6">
                  <c:v>-85.336</c:v>
                </c:pt>
                <c:pt idx="7">
                  <c:v>-85.174</c:v>
                </c:pt>
                <c:pt idx="8">
                  <c:v>-85.005</c:v>
                </c:pt>
                <c:pt idx="9">
                  <c:v>-84.829</c:v>
                </c:pt>
                <c:pt idx="10">
                  <c:v>-84.644</c:v>
                </c:pt>
                <c:pt idx="11">
                  <c:v>-84.451</c:v>
                </c:pt>
                <c:pt idx="12">
                  <c:v>-84.249</c:v>
                </c:pt>
                <c:pt idx="13">
                  <c:v>-84.036</c:v>
                </c:pt>
                <c:pt idx="14">
                  <c:v>-83.813</c:v>
                </c:pt>
                <c:pt idx="15">
                  <c:v>-83.578</c:v>
                </c:pt>
                <c:pt idx="16">
                  <c:v>-83.33</c:v>
                </c:pt>
                <c:pt idx="17">
                  <c:v>-83.068</c:v>
                </c:pt>
                <c:pt idx="18">
                  <c:v>-82.791</c:v>
                </c:pt>
                <c:pt idx="19">
                  <c:v>-82.497</c:v>
                </c:pt>
                <c:pt idx="20">
                  <c:v>-82.185</c:v>
                </c:pt>
                <c:pt idx="21">
                  <c:v>-81.852</c:v>
                </c:pt>
                <c:pt idx="22">
                  <c:v>-81.497</c:v>
                </c:pt>
                <c:pt idx="23">
                  <c:v>-81.117</c:v>
                </c:pt>
                <c:pt idx="24">
                  <c:v>-80.71</c:v>
                </c:pt>
                <c:pt idx="25">
                  <c:v>-80.272</c:v>
                </c:pt>
                <c:pt idx="26">
                  <c:v>-79.8</c:v>
                </c:pt>
                <c:pt idx="27">
                  <c:v>-79.289</c:v>
                </c:pt>
                <c:pt idx="28">
                  <c:v>-78.735</c:v>
                </c:pt>
                <c:pt idx="29">
                  <c:v>-78.131</c:v>
                </c:pt>
                <c:pt idx="30">
                  <c:v>-77.471</c:v>
                </c:pt>
                <c:pt idx="31">
                  <c:v>-76.746</c:v>
                </c:pt>
                <c:pt idx="32">
                  <c:v>-75.947</c:v>
                </c:pt>
                <c:pt idx="33">
                  <c:v>-75.062</c:v>
                </c:pt>
                <c:pt idx="34">
                  <c:v>-74.075</c:v>
                </c:pt>
                <c:pt idx="35">
                  <c:v>-72.97</c:v>
                </c:pt>
                <c:pt idx="36">
                  <c:v>-71.724</c:v>
                </c:pt>
                <c:pt idx="37">
                  <c:v>-70.309</c:v>
                </c:pt>
                <c:pt idx="38">
                  <c:v>-68.691</c:v>
                </c:pt>
                <c:pt idx="39">
                  <c:v>-66.825</c:v>
                </c:pt>
                <c:pt idx="40">
                  <c:v>-64.654</c:v>
                </c:pt>
                <c:pt idx="41">
                  <c:v>-62.104</c:v>
                </c:pt>
                <c:pt idx="42">
                  <c:v>-59.08</c:v>
                </c:pt>
                <c:pt idx="43">
                  <c:v>-55.457</c:v>
                </c:pt>
                <c:pt idx="44">
                  <c:v>-51.077</c:v>
                </c:pt>
                <c:pt idx="45">
                  <c:v>-45.744</c:v>
                </c:pt>
                <c:pt idx="46">
                  <c:v>-39.237</c:v>
                </c:pt>
                <c:pt idx="47">
                  <c:v>-31.353</c:v>
                </c:pt>
                <c:pt idx="48">
                  <c:v>-22.003</c:v>
                </c:pt>
                <c:pt idx="49">
                  <c:v>-11.366</c:v>
                </c:pt>
                <c:pt idx="50">
                  <c:v>0</c:v>
                </c:pt>
                <c:pt idx="51">
                  <c:v>11.255</c:v>
                </c:pt>
                <c:pt idx="52">
                  <c:v>21.607</c:v>
                </c:pt>
                <c:pt idx="53">
                  <c:v>30.594</c:v>
                </c:pt>
                <c:pt idx="54">
                  <c:v>38.118</c:v>
                </c:pt>
                <c:pt idx="55">
                  <c:v>44.31</c:v>
                </c:pt>
                <c:pt idx="56">
                  <c:v>49.383</c:v>
                </c:pt>
                <c:pt idx="57">
                  <c:v>53.556</c:v>
                </c:pt>
                <c:pt idx="58">
                  <c:v>57.015</c:v>
                </c:pt>
                <c:pt idx="59">
                  <c:v>59.909</c:v>
                </c:pt>
                <c:pt idx="60">
                  <c:v>62.354</c:v>
                </c:pt>
                <c:pt idx="61">
                  <c:v>64.441</c:v>
                </c:pt>
                <c:pt idx="62">
                  <c:v>66.238</c:v>
                </c:pt>
                <c:pt idx="63">
                  <c:v>67.8</c:v>
                </c:pt>
                <c:pt idx="64">
                  <c:v>69.168</c:v>
                </c:pt>
                <c:pt idx="65">
                  <c:v>70.374</c:v>
                </c:pt>
                <c:pt idx="66">
                  <c:v>71.446</c:v>
                </c:pt>
                <c:pt idx="67">
                  <c:v>72.403</c:v>
                </c:pt>
                <c:pt idx="68">
                  <c:v>73.263</c:v>
                </c:pt>
                <c:pt idx="69">
                  <c:v>74.04</c:v>
                </c:pt>
                <c:pt idx="70">
                  <c:v>74.745</c:v>
                </c:pt>
                <c:pt idx="71">
                  <c:v>75.387</c:v>
                </c:pt>
                <c:pt idx="72">
                  <c:v>75.975</c:v>
                </c:pt>
                <c:pt idx="73">
                  <c:v>76.514</c:v>
                </c:pt>
                <c:pt idx="74">
                  <c:v>77.012</c:v>
                </c:pt>
                <c:pt idx="75">
                  <c:v>77.471</c:v>
                </c:pt>
                <c:pt idx="76">
                  <c:v>77.897</c:v>
                </c:pt>
                <c:pt idx="77">
                  <c:v>78.293</c:v>
                </c:pt>
                <c:pt idx="78">
                  <c:v>78.662</c:v>
                </c:pt>
                <c:pt idx="79">
                  <c:v>79.007</c:v>
                </c:pt>
                <c:pt idx="80">
                  <c:v>79.33</c:v>
                </c:pt>
                <c:pt idx="81">
                  <c:v>79.633</c:v>
                </c:pt>
                <c:pt idx="82">
                  <c:v>79.918</c:v>
                </c:pt>
                <c:pt idx="83">
                  <c:v>80.186</c:v>
                </c:pt>
                <c:pt idx="84">
                  <c:v>80.44</c:v>
                </c:pt>
                <c:pt idx="85">
                  <c:v>80.679</c:v>
                </c:pt>
                <c:pt idx="86">
                  <c:v>80.906</c:v>
                </c:pt>
                <c:pt idx="87">
                  <c:v>81.12</c:v>
                </c:pt>
                <c:pt idx="88">
                  <c:v>81.324</c:v>
                </c:pt>
                <c:pt idx="89">
                  <c:v>81.518</c:v>
                </c:pt>
                <c:pt idx="90">
                  <c:v>81.703</c:v>
                </c:pt>
                <c:pt idx="91">
                  <c:v>81.879</c:v>
                </c:pt>
                <c:pt idx="92">
                  <c:v>82.047</c:v>
                </c:pt>
                <c:pt idx="93">
                  <c:v>82.207</c:v>
                </c:pt>
                <c:pt idx="94">
                  <c:v>82.361</c:v>
                </c:pt>
                <c:pt idx="95">
                  <c:v>82.508</c:v>
                </c:pt>
                <c:pt idx="96">
                  <c:v>82.648</c:v>
                </c:pt>
                <c:pt idx="97">
                  <c:v>82.783</c:v>
                </c:pt>
                <c:pt idx="98">
                  <c:v>82.913</c:v>
                </c:pt>
                <c:pt idx="99">
                  <c:v>83.037</c:v>
                </c:pt>
                <c:pt idx="100">
                  <c:v>83.157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.5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ω / ω₀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1"/>
      </c:valAx>
      <c:valAx>
        <c:axId val="2094734552"/>
        <c:scaling>
          <c:orientation val="minMax"/>
          <c:max val="90"/>
          <c:min val="-9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φ, °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3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5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6.xm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Резонанстық құбылыстар, жиіліктік сипаттамалар және өзара индуктивті тізбектер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ұғымы және шарты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резонансы: сипаттамалық кедергі, сапалылық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Жиіліктік сипаттамалар және өткізу жолағы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 резонансы: идеал және нақты контур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индуктивтілік; бір аттас қысқыштар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байланысқан катушкаларды жалғау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Ауалы (сызықты) трансформатор; инженерлік қолданылуы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шартын тұжырымдап, резонанс жиілігін есептейді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Сапалылықтың кернеулер мен токтардың асқынуына әсерін түсіндіреді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АЖС пен ФЖС тұрғызып, өткізу жолағын анықтайды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және токтар резонансын салыстырады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индуктивтілік кернеуін таңбасымен жазады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байланысқан тізбектердің баламалы индуктивтілігін табады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ұғымы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0972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реактивті элементтері бар пассивті тізбектің кіріс кедергісі (немесе өткізгіштігі) таза активті болатын режим: 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яғни кіріс кернеуі мен тогы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фазалас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4884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арасындағы энергия алмасуы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болады: көзден тек активті қуат алынады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резонансы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тізбектей жалғанған тізбекте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 резонансы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параллель жалғанған тізбекте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Резонансқа жиілікті,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немесе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шамасын өзгерту арқылы жетуге болады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Пайдалы (сүзгі, тербелмелі контур) және қауіпті (асқын кернеу) салдары бар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57200" y="562356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56784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586130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кезінде жекелеген элементтердегі кернеулер немесе токтар көз кернеуінен (тогынан)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 есе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үлкен болуы мүмкін.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резонансы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RLC тізбегінде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ең кіші, ток ең үлкен: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68680" y="2148840"/>
            <a:ext cx="2057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926080" y="2148840"/>
            <a:ext cx="0" cy="9601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868680" y="3108960"/>
            <a:ext cx="2057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V="1">
            <a:off x="868680" y="2148840"/>
            <a:ext cx="0" cy="9601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67512" y="242773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67512" y="24094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-228600" y="24917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154430" y="20711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971550" y="16550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1659636" y="2121408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1659636" y="208940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778508" y="208940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897380" y="208940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016252" y="208940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485900" y="16550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2356866" y="2103120"/>
            <a:ext cx="109728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2356866" y="1984248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466594" y="1984248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2000250" y="1600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457200" y="3611880"/>
            <a:ext cx="2743200" cy="1005840"/>
          </a:xfrm>
          <a:prstGeom prst="roundRect">
            <a:avLst>
              <a:gd name="adj" fmla="val 6364"/>
            </a:avLst>
          </a:prstGeom>
          <a:solidFill>
            <a:srgbClr val="1B2F5E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457200" y="36118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" y="4114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7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7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1/(2</a:t>
            </a:r>
            <a:r>
              <a:rPr lang="en-US" sz="17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7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</a:t>
            </a:r>
            <a:r>
              <a:rPr lang="en-US" sz="17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7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</a:t>
            </a:r>
            <a:endParaRPr lang="en-US" sz="1700" dirty="0"/>
          </a:p>
        </p:txBody>
      </p:sp>
      <p:sp>
        <p:nvSpPr>
          <p:cNvPr id="30" name="Shape 27"/>
          <p:cNvSpPr/>
          <p:nvPr/>
        </p:nvSpPr>
        <p:spPr>
          <a:xfrm>
            <a:off x="3566160" y="3703320"/>
            <a:ext cx="201168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 flipV="1">
            <a:off x="3749040" y="1965960"/>
            <a:ext cx="0" cy="347472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5486400" y="3721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3803904" y="19202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3749040" y="3703320"/>
            <a:ext cx="1463040" cy="0"/>
          </a:xfrm>
          <a:prstGeom prst="line">
            <a:avLst/>
          </a:prstGeom>
          <a:noFill/>
          <a:ln w="19050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5120640" y="372160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3749040" y="3703320"/>
            <a:ext cx="502920" cy="0"/>
          </a:xfrm>
          <a:prstGeom prst="line">
            <a:avLst/>
          </a:prstGeom>
          <a:noFill/>
          <a:ln w="2857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3703320" y="3383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 flipV="1">
            <a:off x="4251960" y="2240280"/>
            <a:ext cx="0" cy="146304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9" name="Text 36"/>
          <p:cNvSpPr txBox="1"/>
          <p:nvPr/>
        </p:nvSpPr>
        <p:spPr>
          <a:xfrm>
            <a:off x="4297680" y="21488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4251960" y="3703320"/>
            <a:ext cx="0" cy="1463040"/>
          </a:xfrm>
          <a:prstGeom prst="line">
            <a:avLst/>
          </a:prstGeom>
          <a:noFill/>
          <a:ln w="28575">
            <a:solidFill>
              <a:srgbClr val="6A3FA0"/>
            </a:solidFill>
            <a:prstDash val="solid"/>
            <a:tailEnd type="triangle"/>
          </a:ln>
        </p:spPr>
      </p:sp>
      <p:sp>
        <p:nvSpPr>
          <p:cNvPr id="41" name="Text 38"/>
          <p:cNvSpPr txBox="1"/>
          <p:nvPr/>
        </p:nvSpPr>
        <p:spPr>
          <a:xfrm>
            <a:off x="4297680" y="5029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i="1" baseline="-40000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Резонанстағы қасиеттер</a:t>
            </a:r>
            <a:endParaRPr lang="en-US" sz="1400" dirty="0"/>
          </a:p>
        </p:txBody>
      </p:sp>
      <p:sp>
        <p:nvSpPr>
          <p:cNvPr id="44" name="Text 41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өзара толық өтеледі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көз кернеуінен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үлкен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арасында «айналады»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 және сапалылық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2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2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,    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сипаттамалық (толқындық) кедергі — резонанстағы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контурдың сапалылығы (асылдығы)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1/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контурдың өшу коэффициенті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3803904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389534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4151376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резонанста реактивті элементтердегі кернеудің көз кернеуінен неше есе артық екенін көрсетеді.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3803904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389534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4151376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Радиотехникалық контурларда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50…300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энергетикалық тізбектерде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аз, бірақ асқын кернеу қаупі бар.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кернеулер резонансы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68680" y="3968496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474720" y="3968496"/>
            <a:ext cx="0" cy="9601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868680" y="4928616"/>
            <a:ext cx="2606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868680" y="3968496"/>
            <a:ext cx="0" cy="9601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67512" y="4247388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67512" y="42291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-228600" y="43113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291590" y="389077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108710" y="34747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1933956" y="3941064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1933956" y="390906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052828" y="390906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171700" y="390906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290572" y="3909060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760220" y="34747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2768346" y="3922776"/>
            <a:ext cx="109728" cy="914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6"/>
          <p:cNvSpPr/>
          <p:nvPr/>
        </p:nvSpPr>
        <p:spPr>
          <a:xfrm>
            <a:off x="2768346" y="3803904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878074" y="3803904"/>
            <a:ext cx="0" cy="329184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2411730" y="34198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29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жиілігі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1/√(0,1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159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50" dirty="0"/>
          </a:p>
        </p:txBody>
      </p:sp>
      <p:sp>
        <p:nvSpPr>
          <p:cNvPr id="38" name="Shape 35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1" name="Text 38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√(0,1/10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3" name="Shape 40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Сапалылық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100/10 = 10</a:t>
            </a:r>
            <a:endParaRPr lang="en-US" sz="1550" dirty="0"/>
          </a:p>
        </p:txBody>
      </p:sp>
      <p:sp>
        <p:nvSpPr>
          <p:cNvPr id="48" name="Shape 45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1" name="Text 48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тогы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10/10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3" name="Shape 50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6" name="Text 53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кернеулер</a:t>
            </a:r>
            <a:endParaRPr lang="en-US" sz="1200" dirty="0"/>
          </a:p>
        </p:txBody>
      </p:sp>
      <p:sp>
        <p:nvSpPr>
          <p:cNvPr id="57" name="Text 54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58" name="Shape 55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0" name="Text 57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 кернеуі 10 В, ал катушка мен конденсаторда — 100 В!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Амплитудалық-жиіліктік сипаттама (АЖС)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Нормаланған ток: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1/√(1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521208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Өткізу жолағы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≥ 0,707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болатын жиіліктер аралығы (−3 дБ)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Сапалылық жоғары → қисық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үшкір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жолақ тар — таңдамалылық жоғары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16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Фазалық-жиіліктік сипаттама (ФЖС)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arctg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)]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кіріс кернеуі мен ток арасындағы фазалық ығысу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521208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сыйымдылық сипат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резонанс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индуктивті сипат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Жолақ шекараларында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±45°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 резонансы (идеал контур)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параллель жалғанған тізбекте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кіріс өткізгіштігінің реактивті бөлігі нөлге тең.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2057400"/>
            <a:ext cx="20116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3703320"/>
            <a:ext cx="20116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205740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28800" y="205740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834640" y="2057400"/>
            <a:ext cx="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1792" y="267919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1792" y="26609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-301752" y="2743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1801368" y="264261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1769364" y="264261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769364" y="276148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769364" y="288036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769364" y="299923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048256" y="2743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2788920" y="2825496"/>
            <a:ext cx="91440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2670048" y="282549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670048" y="293522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108960" y="2743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1783080" y="20116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1783080" y="365760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8" name="Shape 25"/>
          <p:cNvSpPr/>
          <p:nvPr/>
        </p:nvSpPr>
        <p:spPr>
          <a:xfrm>
            <a:off x="1005840" y="1920240"/>
            <a:ext cx="45720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914400" y="162763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337560" y="3200400"/>
            <a:ext cx="178308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 flipV="1">
            <a:off x="3520440" y="2011680"/>
            <a:ext cx="0" cy="237744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5029200" y="321868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3575304" y="19659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3520440" y="3200400"/>
            <a:ext cx="1371600" cy="0"/>
          </a:xfrm>
          <a:prstGeom prst="line">
            <a:avLst/>
          </a:prstGeom>
          <a:noFill/>
          <a:ln w="19050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4800600" y="32186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 flipV="1">
            <a:off x="3520440" y="2240280"/>
            <a:ext cx="0" cy="960120"/>
          </a:xfrm>
          <a:prstGeom prst="line">
            <a:avLst/>
          </a:prstGeom>
          <a:noFill/>
          <a:ln w="28575">
            <a:solidFill>
              <a:srgbClr val="6A3FA0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3593592" y="22402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3520440" y="3200400"/>
            <a:ext cx="0" cy="96012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9" name="Text 36"/>
          <p:cNvSpPr txBox="1"/>
          <p:nvPr/>
        </p:nvSpPr>
        <p:spPr>
          <a:xfrm>
            <a:off x="3593592" y="38862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457200" y="4114800"/>
            <a:ext cx="2743200" cy="731520"/>
          </a:xfrm>
          <a:prstGeom prst="roundRect">
            <a:avLst>
              <a:gd name="adj" fmla="val 8750"/>
            </a:avLst>
          </a:prstGeom>
          <a:solidFill>
            <a:srgbClr val="1B2F5E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57200" y="41148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42" name="Shape 39"/>
          <p:cNvSpPr/>
          <p:nvPr/>
        </p:nvSpPr>
        <p:spPr>
          <a:xfrm>
            <a:off x="5760720" y="1783080"/>
            <a:ext cx="2926080" cy="45262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3" name="Text 40"/>
          <p:cNvSpPr txBox="1"/>
          <p:nvPr/>
        </p:nvSpPr>
        <p:spPr>
          <a:xfrm>
            <a:off x="5943600" y="18928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Қасиеттері</a:t>
            </a:r>
            <a:endParaRPr lang="en-US" sz="1400" dirty="0"/>
          </a:p>
        </p:txBody>
      </p:sp>
      <p:sp>
        <p:nvSpPr>
          <p:cNvPr id="44" name="Text 41"/>
          <p:cNvSpPr txBox="1"/>
          <p:nvPr/>
        </p:nvSpPr>
        <p:spPr>
          <a:xfrm>
            <a:off x="5943600" y="2240280"/>
            <a:ext cx="260604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тармақ токтары өзара өтеледі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контурда жалпы ток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кіріс кедергісі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контурда жалпы ток ең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тармақ токтары одан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үлкен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контур ішінде тербеледі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нақты параллель контур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желі тогы, катушка тогы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737360"/>
          </a:xfrm>
          <a:prstGeom prst="roundRect">
            <a:avLst>
              <a:gd name="adj" fmla="val 368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 кедергісі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ескерілгенде резонанс жиілігі: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3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√(1/(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−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Резонанс тек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болады.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жиілігі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995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 (идеалда 1000)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Резонанстық кедергі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0,1/(10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 тогы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100/1000 = 0,1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Катушка тогы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100/99,5 ≈ 1,0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 тогы 0,1 А, ал контур ішіндегі ток ≈ 1 А —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үлкен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және токтар резонансын салыстыру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2834640"/>
                <a:gridCol w="28346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Кернеулер резонансы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Токтар резонансы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Элементтерді жалғау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тізбектей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параллель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Шарт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Кіріс кедергісі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кіші: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үлкен: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Көз тогы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үлкен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кіші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есе артатын шама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кернеулері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мен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тармақ токтары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Қолданылуы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Кернеуді таңдамалы күшейту, сериялық сүзгілер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Тербелмелі контурлар, режекторлық сүзгілер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Қауіп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Асқын кернеу — оқшауламаның тесілуі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 ішіндегі үлкен токтар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индуктивтілік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катушканың магнит ағыны екінші катушкамен ілініскенде, бірінші катушкадағы ток өзгерісі екіншісінде ЭҚК тудырады: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±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2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⇒  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±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jωMİ</a:t>
            </a:r>
            <a:r>
              <a:rPr lang="en-US" sz="2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035040" y="2487168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583680" y="2487168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6035040" y="3493008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H="1">
            <a:off x="7589520" y="2487168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589520" y="2487168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589520" y="3493008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56248" y="2752344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4"/>
          <p:cNvSpPr/>
          <p:nvPr/>
        </p:nvSpPr>
        <p:spPr>
          <a:xfrm>
            <a:off x="6524244" y="2752344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524244" y="287121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24244" y="299008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524244" y="310896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541264" y="28529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7562088" y="2752344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7530084" y="2752344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530084" y="287121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530084" y="299008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530084" y="310896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7808976" y="28529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6409944" y="264261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9" name="Shape 26"/>
          <p:cNvSpPr/>
          <p:nvPr/>
        </p:nvSpPr>
        <p:spPr>
          <a:xfrm>
            <a:off x="7671816" y="264261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0" name="Shape 27"/>
          <p:cNvSpPr/>
          <p:nvPr/>
        </p:nvSpPr>
        <p:spPr>
          <a:xfrm>
            <a:off x="6766560" y="2304288"/>
            <a:ext cx="640080" cy="0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  <a:headEnd type="triangle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6812280" y="1984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өзара индуктивтілік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/√(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байланыс коэффициенті,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0 ≤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≤ 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X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өзара индуктивтік кедергі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33" name="Shape 29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35" name="Text 31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 екі катушкаға да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аттас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(нүктемен белгіленген) қысқыштардан кірсе, өзара индукция кернеуі «+» таңбамен алынады.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8" name="Text 34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 өзексіз (сызықты) катушкалар үшін. Өзекті трансформаторлар 12-дәрісте.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байланысқан катушкаларды тізбектей қосу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Келісімді қосу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22960" y="2286000"/>
            <a:ext cx="3291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591056" y="2258568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1591056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709928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828800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947672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417320" y="17922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779776" y="2258568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2779776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898648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017520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3136392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2606040" y="17922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1463040" y="20391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4" name="Shape 21"/>
          <p:cNvSpPr/>
          <p:nvPr/>
        </p:nvSpPr>
        <p:spPr>
          <a:xfrm>
            <a:off x="2651760" y="20391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2926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+ 2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000" dirty="0"/>
          </a:p>
        </p:txBody>
      </p:sp>
      <p:sp>
        <p:nvSpPr>
          <p:cNvPr id="26" name="Text 23"/>
          <p:cNvSpPr txBox="1"/>
          <p:nvPr/>
        </p:nvSpPr>
        <p:spPr>
          <a:xfrm>
            <a:off x="640080" y="3493008"/>
            <a:ext cx="3703320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екі катушкаға да бір аттас қысқыштан кіреді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ағындары қосылады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Қарсы қосу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029200" y="2286000"/>
            <a:ext cx="3291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97296" y="2258568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Shape 29"/>
          <p:cNvSpPr/>
          <p:nvPr/>
        </p:nvSpPr>
        <p:spPr>
          <a:xfrm>
            <a:off x="5797296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916168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035040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153912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5623560" y="17922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6986016" y="2258568"/>
            <a:ext cx="475488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Shape 35"/>
          <p:cNvSpPr/>
          <p:nvPr/>
        </p:nvSpPr>
        <p:spPr>
          <a:xfrm>
            <a:off x="6986016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7104888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7223760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342632" y="2226564"/>
            <a:ext cx="118872" cy="118872"/>
          </a:xfrm>
          <a:prstGeom prst="arc">
            <a:avLst>
              <a:gd name="adj1" fmla="val 10800000"/>
              <a:gd name="adj2" fmla="val 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6812280" y="17922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43" name="Shape 40"/>
          <p:cNvSpPr/>
          <p:nvPr/>
        </p:nvSpPr>
        <p:spPr>
          <a:xfrm>
            <a:off x="5669280" y="20391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4" name="Shape 41"/>
          <p:cNvSpPr/>
          <p:nvPr/>
        </p:nvSpPr>
        <p:spPr>
          <a:xfrm>
            <a:off x="7498080" y="20391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4754880" y="2926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− 2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000" dirty="0"/>
          </a:p>
        </p:txBody>
      </p:sp>
      <p:sp>
        <p:nvSpPr>
          <p:cNvPr id="46" name="Text 43"/>
          <p:cNvSpPr txBox="1"/>
          <p:nvPr/>
        </p:nvSpPr>
        <p:spPr>
          <a:xfrm>
            <a:off x="4846320" y="3493008"/>
            <a:ext cx="3703320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бір катушкаға бір аттас, екіншісіне әр аттас қысқыштан кіреді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ағындары азаяды</a:t>
            </a:r>
            <a:endParaRPr lang="en-US" sz="1450" dirty="0"/>
          </a:p>
        </p:txBody>
      </p:sp>
      <p:sp>
        <p:nvSpPr>
          <p:cNvPr id="47" name="Shape 4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49" name="Text 4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Тәжірибелік әдіс: екі қосылыстағы индуктивтілікті өлшеп,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)/4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баламалы индуктивтілік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0,5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реактивті кедергілер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51560" y="4197096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600200" y="4197096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1051560" y="5202936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>
            <a:off x="2606040" y="4197096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606040" y="4197096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606040" y="5202936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572768" y="4462272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7"/>
          <p:cNvSpPr/>
          <p:nvPr/>
        </p:nvSpPr>
        <p:spPr>
          <a:xfrm>
            <a:off x="1540764" y="446227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540764" y="4581144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540764" y="470001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540764" y="481888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57784" y="45628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 Гн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2578608" y="4462272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3"/>
          <p:cNvSpPr/>
          <p:nvPr/>
        </p:nvSpPr>
        <p:spPr>
          <a:xfrm>
            <a:off x="2546604" y="446227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546604" y="4581144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2546604" y="470001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46604" y="481888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825496" y="456285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 Гн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1426464" y="4352544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2688336" y="4352544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3" name="Shape 30"/>
          <p:cNvSpPr/>
          <p:nvPr/>
        </p:nvSpPr>
        <p:spPr>
          <a:xfrm>
            <a:off x="1783080" y="4014216"/>
            <a:ext cx="640080" cy="0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  <a:headEnd type="triangle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1828800" y="36941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индуктивтілік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0,5 · √0,06 ≈ 0,122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Келісімді қосу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0,3 + 0,2 + 2 · 0,122 = 0,745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50" dirty="0"/>
          </a:p>
        </p:txBody>
      </p:sp>
      <p:sp>
        <p:nvSpPr>
          <p:cNvPr id="46" name="Shape 4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Қарсы қосу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0,3 + 0,2 − 0,245 = 0,255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50" dirty="0"/>
          </a:p>
        </p:txBody>
      </p:sp>
      <p:sp>
        <p:nvSpPr>
          <p:cNvPr id="51" name="Shape 4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 · 0,745 ≈ 234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 · 0,255 ≈ 80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56" name="Shape 5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7" name="Text 5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8" name="Text 5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0,122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0,745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0,255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Ауалы (сызықты) трансформатор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Өзекшесіз екі индуктивті байланысқан орам. Екінші ретті тізбекке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жүктеме қосылған.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920240" y="265176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468880" y="2651760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920240" y="365760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>
            <a:off x="3474720" y="265176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74720" y="2651760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74720" y="365760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441448" y="291693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2"/>
          <p:cNvSpPr/>
          <p:nvPr/>
        </p:nvSpPr>
        <p:spPr>
          <a:xfrm>
            <a:off x="2409444" y="291693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409444" y="303580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409444" y="315468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409444" y="327355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426464" y="3017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3447288" y="291693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Shape 18"/>
          <p:cNvSpPr/>
          <p:nvPr/>
        </p:nvSpPr>
        <p:spPr>
          <a:xfrm>
            <a:off x="3415284" y="291693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415284" y="303580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415284" y="315468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415284" y="327355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694176" y="3017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2295144" y="28072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3557016" y="28072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8" name="Shape 25"/>
          <p:cNvSpPr/>
          <p:nvPr/>
        </p:nvSpPr>
        <p:spPr>
          <a:xfrm>
            <a:off x="2651760" y="2468880"/>
            <a:ext cx="640080" cy="0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  <a:headEnd type="triangle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2697480" y="2148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 flipH="1">
            <a:off x="1508760" y="2651760"/>
            <a:ext cx="411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508760" y="2651760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508760" y="3657600"/>
            <a:ext cx="411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307592" y="295351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1307592" y="2935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35" name="Text 32"/>
          <p:cNvSpPr txBox="1"/>
          <p:nvPr/>
        </p:nvSpPr>
        <p:spPr>
          <a:xfrm>
            <a:off x="384048" y="3017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4023360" y="2651760"/>
            <a:ext cx="411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434840" y="2651760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 flipH="1">
            <a:off x="4023360" y="3657600"/>
            <a:ext cx="411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357116" y="29260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4654296" y="30175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457200" y="4160520"/>
            <a:ext cx="5029200" cy="960120"/>
          </a:xfrm>
          <a:prstGeom prst="roundRect">
            <a:avLst>
              <a:gd name="adj" fmla="val 6667"/>
            </a:avLst>
          </a:prstGeom>
          <a:solidFill>
            <a:srgbClr val="1B2F5E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57200" y="417880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jωMİ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" y="46177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= −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jωMİ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44" name="Shape 41"/>
          <p:cNvSpPr/>
          <p:nvPr/>
        </p:nvSpPr>
        <p:spPr>
          <a:xfrm>
            <a:off x="5760720" y="1783080"/>
            <a:ext cx="2926080" cy="45262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5943600" y="18928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Енгізілген кедергі</a:t>
            </a:r>
            <a:endParaRPr lang="en-US" sz="1400" dirty="0"/>
          </a:p>
        </p:txBody>
      </p:sp>
      <p:sp>
        <p:nvSpPr>
          <p:cNvPr id="46" name="Text 43"/>
          <p:cNvSpPr txBox="1"/>
          <p:nvPr/>
        </p:nvSpPr>
        <p:spPr>
          <a:xfrm>
            <a:off x="5943600" y="2240280"/>
            <a:ext cx="260604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теңдеуден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шығарып, біріншісіне қойсақ: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ретті тізбек біріншіге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«енгізілген» кедергі ретінде әсер етеді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jωL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jωL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Тербелмелі контурлар мен сүзгілер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Радиоқабылдағыш контурды станция жиілігіне резонансқа келтіреді. Резонанстық сүзгілер жоғары гармоникаларды бәсеңдетеді.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Энергетикадағы асқын кернеулер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жүрістегі ұзын кабель немесе ЭБЖ сыйымдылығы мен трансформатор индуктивтілігі кернеулер резонансын тудыруы мүмкін.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Сымсыз зарядтау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байланысқан орамдар резонанс жиілігіне келтірілгенде энергияны ауа арқылы тиімді береді (Qi стандарты, электромобильдер).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батареялары және гармоникалар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57200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Өтеу батареясы мен желі индуктивтілігі жоғары гармоникада резонанс тудыруы мүмкін — сондықтан тежеуіш реакторлар қосылады.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  ·  Резонанс. Өзара индуктивтілік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кезінде тізбектің кіріс кедергісі неліктен таза активті болады?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резонансында конденсатордағы кернеу көз кернеуінен неге үлкен болуы мүмкін? Энергия қайдан алынады?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Сапалылықты арттыру өткізу жолағына қалай әсер етеді?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параллель контурда резонанс жиілігі неге идеал контурдағыдан аз?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аттас қысқыштар нені білдіреді және өзара индукция кернеуінің таңбасына қалай әсер етеді?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катушканың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мәнін қандай тәжірибемен анықтауға болады?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Трансформатордың екінші ретті жүктемесі бірінші ретті тізбекке қалай «беріледі»?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Резонанс — кіріс кернеуі мен тогы фазалас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режим;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1/√(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Кернеулер резонансында ток максимал,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токтар резонансында желі тогы минимал, тармақ токтары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үлкен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Сапалылық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ρ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өткізу жолағын анықтайды: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Δω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индукция кернеуі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±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jωMİ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таңбасы бір аттас қысқыштарға қатысты ток бағытымен анықталады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Келісімді/қарсы қосуда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± 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трансформатор жүктемесі енгізілген кедергі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ωM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әсер етеді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553–609 б.;  [3] Hayt W. H., Kemmerly J. E., Durbin S. M. Engineering Circuit Analysis, 9th ed. — 615–674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10-дәріс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10-дәріс: Резонанстық құбылыстар, жиіліктік сипаттамалар және өзара индуктивті тізбектер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