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u, В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Sheet1!$A$2:$A$162</c:f>
              <c:numCache>
                <c:formatCode>General</c:formatCode>
                <c:ptCount val="161"/>
                <c:pt idx="0">
                  <c:v>0</c:v>
                </c:pt>
                <c:pt idx="1">
                  <c:v>0.013</c:v>
                </c:pt>
                <c:pt idx="2">
                  <c:v>0.025</c:v>
                </c:pt>
                <c:pt idx="3">
                  <c:v>0.038</c:v>
                </c:pt>
                <c:pt idx="4">
                  <c:v>0.05</c:v>
                </c:pt>
                <c:pt idx="5">
                  <c:v>0.063</c:v>
                </c:pt>
                <c:pt idx="6">
                  <c:v>0.075</c:v>
                </c:pt>
                <c:pt idx="7">
                  <c:v>0.088</c:v>
                </c:pt>
                <c:pt idx="8">
                  <c:v>0.1</c:v>
                </c:pt>
                <c:pt idx="9">
                  <c:v>0.113</c:v>
                </c:pt>
                <c:pt idx="10">
                  <c:v>0.125</c:v>
                </c:pt>
                <c:pt idx="11">
                  <c:v>0.138</c:v>
                </c:pt>
                <c:pt idx="12">
                  <c:v>0.15</c:v>
                </c:pt>
                <c:pt idx="13">
                  <c:v>0.163</c:v>
                </c:pt>
                <c:pt idx="14">
                  <c:v>0.175</c:v>
                </c:pt>
                <c:pt idx="15">
                  <c:v>0.188</c:v>
                </c:pt>
                <c:pt idx="16">
                  <c:v>0.2</c:v>
                </c:pt>
                <c:pt idx="17">
                  <c:v>0.213</c:v>
                </c:pt>
                <c:pt idx="18">
                  <c:v>0.225</c:v>
                </c:pt>
                <c:pt idx="19">
                  <c:v>0.238</c:v>
                </c:pt>
                <c:pt idx="20">
                  <c:v>0.25</c:v>
                </c:pt>
                <c:pt idx="21">
                  <c:v>0.263</c:v>
                </c:pt>
                <c:pt idx="22">
                  <c:v>0.275</c:v>
                </c:pt>
                <c:pt idx="23">
                  <c:v>0.288</c:v>
                </c:pt>
                <c:pt idx="24">
                  <c:v>0.3</c:v>
                </c:pt>
                <c:pt idx="25">
                  <c:v>0.313</c:v>
                </c:pt>
                <c:pt idx="26">
                  <c:v>0.325</c:v>
                </c:pt>
                <c:pt idx="27">
                  <c:v>0.338</c:v>
                </c:pt>
                <c:pt idx="28">
                  <c:v>0.35</c:v>
                </c:pt>
                <c:pt idx="29">
                  <c:v>0.363</c:v>
                </c:pt>
                <c:pt idx="30">
                  <c:v>0.375</c:v>
                </c:pt>
                <c:pt idx="31">
                  <c:v>0.388</c:v>
                </c:pt>
                <c:pt idx="32">
                  <c:v>0.4</c:v>
                </c:pt>
                <c:pt idx="33">
                  <c:v>0.413</c:v>
                </c:pt>
                <c:pt idx="34">
                  <c:v>0.425</c:v>
                </c:pt>
                <c:pt idx="35">
                  <c:v>0.438</c:v>
                </c:pt>
                <c:pt idx="36">
                  <c:v>0.45</c:v>
                </c:pt>
                <c:pt idx="37">
                  <c:v>0.463</c:v>
                </c:pt>
                <c:pt idx="38">
                  <c:v>0.475</c:v>
                </c:pt>
                <c:pt idx="39">
                  <c:v>0.488</c:v>
                </c:pt>
                <c:pt idx="40">
                  <c:v>0.5</c:v>
                </c:pt>
                <c:pt idx="41">
                  <c:v>0.513</c:v>
                </c:pt>
                <c:pt idx="42">
                  <c:v>0.525</c:v>
                </c:pt>
                <c:pt idx="43">
                  <c:v>0.538</c:v>
                </c:pt>
                <c:pt idx="44">
                  <c:v>0.55</c:v>
                </c:pt>
                <c:pt idx="45">
                  <c:v>0.563</c:v>
                </c:pt>
                <c:pt idx="46">
                  <c:v>0.575</c:v>
                </c:pt>
                <c:pt idx="47">
                  <c:v>0.588</c:v>
                </c:pt>
                <c:pt idx="48">
                  <c:v>0.6</c:v>
                </c:pt>
                <c:pt idx="49">
                  <c:v>0.613</c:v>
                </c:pt>
                <c:pt idx="50">
                  <c:v>0.625</c:v>
                </c:pt>
                <c:pt idx="51">
                  <c:v>0.638</c:v>
                </c:pt>
                <c:pt idx="52">
                  <c:v>0.65</c:v>
                </c:pt>
                <c:pt idx="53">
                  <c:v>0.663</c:v>
                </c:pt>
                <c:pt idx="54">
                  <c:v>0.675</c:v>
                </c:pt>
                <c:pt idx="55">
                  <c:v>0.688</c:v>
                </c:pt>
                <c:pt idx="56">
                  <c:v>0.7</c:v>
                </c:pt>
                <c:pt idx="57">
                  <c:v>0.713</c:v>
                </c:pt>
                <c:pt idx="58">
                  <c:v>0.725</c:v>
                </c:pt>
                <c:pt idx="59">
                  <c:v>0.738</c:v>
                </c:pt>
                <c:pt idx="60">
                  <c:v>0.75</c:v>
                </c:pt>
                <c:pt idx="61">
                  <c:v>0.763</c:v>
                </c:pt>
                <c:pt idx="62">
                  <c:v>0.775</c:v>
                </c:pt>
                <c:pt idx="63">
                  <c:v>0.788</c:v>
                </c:pt>
                <c:pt idx="64">
                  <c:v>0.8</c:v>
                </c:pt>
                <c:pt idx="65">
                  <c:v>0.813</c:v>
                </c:pt>
                <c:pt idx="66">
                  <c:v>0.825</c:v>
                </c:pt>
                <c:pt idx="67">
                  <c:v>0.838</c:v>
                </c:pt>
                <c:pt idx="68">
                  <c:v>0.85</c:v>
                </c:pt>
                <c:pt idx="69">
                  <c:v>0.863</c:v>
                </c:pt>
                <c:pt idx="70">
                  <c:v>0.875</c:v>
                </c:pt>
                <c:pt idx="71">
                  <c:v>0.888</c:v>
                </c:pt>
                <c:pt idx="72">
                  <c:v>0.9</c:v>
                </c:pt>
                <c:pt idx="73">
                  <c:v>0.913</c:v>
                </c:pt>
                <c:pt idx="74">
                  <c:v>0.925</c:v>
                </c:pt>
                <c:pt idx="75">
                  <c:v>0.938</c:v>
                </c:pt>
                <c:pt idx="76">
                  <c:v>0.95</c:v>
                </c:pt>
                <c:pt idx="77">
                  <c:v>0.963</c:v>
                </c:pt>
                <c:pt idx="78">
                  <c:v>0.975</c:v>
                </c:pt>
                <c:pt idx="79">
                  <c:v>0.988</c:v>
                </c:pt>
                <c:pt idx="80">
                  <c:v>1</c:v>
                </c:pt>
                <c:pt idx="81">
                  <c:v>1.013</c:v>
                </c:pt>
                <c:pt idx="82">
                  <c:v>1.025</c:v>
                </c:pt>
                <c:pt idx="83">
                  <c:v>1.038</c:v>
                </c:pt>
                <c:pt idx="84">
                  <c:v>1.05</c:v>
                </c:pt>
                <c:pt idx="85">
                  <c:v>1.063</c:v>
                </c:pt>
                <c:pt idx="86">
                  <c:v>1.075</c:v>
                </c:pt>
                <c:pt idx="87">
                  <c:v>1.088</c:v>
                </c:pt>
                <c:pt idx="88">
                  <c:v>1.1</c:v>
                </c:pt>
                <c:pt idx="89">
                  <c:v>1.113</c:v>
                </c:pt>
                <c:pt idx="90">
                  <c:v>1.125</c:v>
                </c:pt>
                <c:pt idx="91">
                  <c:v>1.138</c:v>
                </c:pt>
                <c:pt idx="92">
                  <c:v>1.15</c:v>
                </c:pt>
                <c:pt idx="93">
                  <c:v>1.163</c:v>
                </c:pt>
                <c:pt idx="94">
                  <c:v>1.175</c:v>
                </c:pt>
                <c:pt idx="95">
                  <c:v>1.188</c:v>
                </c:pt>
                <c:pt idx="96">
                  <c:v>1.2</c:v>
                </c:pt>
                <c:pt idx="97">
                  <c:v>1.213</c:v>
                </c:pt>
                <c:pt idx="98">
                  <c:v>1.225</c:v>
                </c:pt>
                <c:pt idx="99">
                  <c:v>1.238</c:v>
                </c:pt>
                <c:pt idx="100">
                  <c:v>1.25</c:v>
                </c:pt>
                <c:pt idx="101">
                  <c:v>1.263</c:v>
                </c:pt>
                <c:pt idx="102">
                  <c:v>1.275</c:v>
                </c:pt>
                <c:pt idx="103">
                  <c:v>1.288</c:v>
                </c:pt>
                <c:pt idx="104">
                  <c:v>1.3</c:v>
                </c:pt>
                <c:pt idx="105">
                  <c:v>1.313</c:v>
                </c:pt>
                <c:pt idx="106">
                  <c:v>1.325</c:v>
                </c:pt>
                <c:pt idx="107">
                  <c:v>1.338</c:v>
                </c:pt>
                <c:pt idx="108">
                  <c:v>1.35</c:v>
                </c:pt>
                <c:pt idx="109">
                  <c:v>1.363</c:v>
                </c:pt>
                <c:pt idx="110">
                  <c:v>1.375</c:v>
                </c:pt>
                <c:pt idx="111">
                  <c:v>1.388</c:v>
                </c:pt>
                <c:pt idx="112">
                  <c:v>1.4</c:v>
                </c:pt>
                <c:pt idx="113">
                  <c:v>1.413</c:v>
                </c:pt>
                <c:pt idx="114">
                  <c:v>1.425</c:v>
                </c:pt>
                <c:pt idx="115">
                  <c:v>1.438</c:v>
                </c:pt>
                <c:pt idx="116">
                  <c:v>1.45</c:v>
                </c:pt>
                <c:pt idx="117">
                  <c:v>1.463</c:v>
                </c:pt>
                <c:pt idx="118">
                  <c:v>1.475</c:v>
                </c:pt>
                <c:pt idx="119">
                  <c:v>1.488</c:v>
                </c:pt>
                <c:pt idx="120">
                  <c:v>1.5</c:v>
                </c:pt>
                <c:pt idx="121">
                  <c:v>1.513</c:v>
                </c:pt>
                <c:pt idx="122">
                  <c:v>1.525</c:v>
                </c:pt>
                <c:pt idx="123">
                  <c:v>1.538</c:v>
                </c:pt>
                <c:pt idx="124">
                  <c:v>1.55</c:v>
                </c:pt>
                <c:pt idx="125">
                  <c:v>1.563</c:v>
                </c:pt>
                <c:pt idx="126">
                  <c:v>1.575</c:v>
                </c:pt>
                <c:pt idx="127">
                  <c:v>1.588</c:v>
                </c:pt>
                <c:pt idx="128">
                  <c:v>1.6</c:v>
                </c:pt>
                <c:pt idx="129">
                  <c:v>1.613</c:v>
                </c:pt>
                <c:pt idx="130">
                  <c:v>1.625</c:v>
                </c:pt>
                <c:pt idx="131">
                  <c:v>1.638</c:v>
                </c:pt>
                <c:pt idx="132">
                  <c:v>1.65</c:v>
                </c:pt>
                <c:pt idx="133">
                  <c:v>1.663</c:v>
                </c:pt>
                <c:pt idx="134">
                  <c:v>1.675</c:v>
                </c:pt>
                <c:pt idx="135">
                  <c:v>1.688</c:v>
                </c:pt>
                <c:pt idx="136">
                  <c:v>1.7</c:v>
                </c:pt>
                <c:pt idx="137">
                  <c:v>1.713</c:v>
                </c:pt>
                <c:pt idx="138">
                  <c:v>1.725</c:v>
                </c:pt>
                <c:pt idx="139">
                  <c:v>1.738</c:v>
                </c:pt>
                <c:pt idx="140">
                  <c:v>1.75</c:v>
                </c:pt>
                <c:pt idx="141">
                  <c:v>1.763</c:v>
                </c:pt>
                <c:pt idx="142">
                  <c:v>1.775</c:v>
                </c:pt>
                <c:pt idx="143">
                  <c:v>1.788</c:v>
                </c:pt>
                <c:pt idx="144">
                  <c:v>1.8</c:v>
                </c:pt>
                <c:pt idx="145">
                  <c:v>1.813</c:v>
                </c:pt>
                <c:pt idx="146">
                  <c:v>1.825</c:v>
                </c:pt>
                <c:pt idx="147">
                  <c:v>1.838</c:v>
                </c:pt>
                <c:pt idx="148">
                  <c:v>1.85</c:v>
                </c:pt>
                <c:pt idx="149">
                  <c:v>1.863</c:v>
                </c:pt>
                <c:pt idx="150">
                  <c:v>1.875</c:v>
                </c:pt>
                <c:pt idx="151">
                  <c:v>1.888</c:v>
                </c:pt>
                <c:pt idx="152">
                  <c:v>1.9</c:v>
                </c:pt>
                <c:pt idx="153">
                  <c:v>1.913</c:v>
                </c:pt>
                <c:pt idx="154">
                  <c:v>1.925</c:v>
                </c:pt>
                <c:pt idx="155">
                  <c:v>1.938</c:v>
                </c:pt>
                <c:pt idx="156">
                  <c:v>1.95</c:v>
                </c:pt>
                <c:pt idx="157">
                  <c:v>1.963</c:v>
                </c:pt>
                <c:pt idx="158">
                  <c:v>1.975</c:v>
                </c:pt>
                <c:pt idx="159">
                  <c:v>1.988</c:v>
                </c:pt>
                <c:pt idx="160">
                  <c:v>2</c:v>
                </c:pt>
              </c:numCache>
            </c:numRef>
          </c:xVal>
          <c:yVal>
            <c:numRef>
              <c:f>Sheet1!$B$2:$B$162</c:f>
              <c:numCache>
                <c:formatCode>General</c:formatCode>
                <c:ptCount val="161"/>
                <c:pt idx="0">
                  <c:v>100</c:v>
                </c:pt>
                <c:pt idx="1">
                  <c:v>121.766</c:v>
                </c:pt>
                <c:pt idx="2">
                  <c:v>141.261</c:v>
                </c:pt>
                <c:pt idx="3">
                  <c:v>161.12</c:v>
                </c:pt>
                <c:pt idx="4">
                  <c:v>177.793</c:v>
                </c:pt>
                <c:pt idx="5">
                  <c:v>193.598</c:v>
                </c:pt>
                <c:pt idx="6">
                  <c:v>205.792</c:v>
                </c:pt>
                <c:pt idx="7">
                  <c:v>216.186</c:v>
                </c:pt>
                <c:pt idx="8">
                  <c:v>223.107</c:v>
                </c:pt>
                <c:pt idx="9">
                  <c:v>227.765</c:v>
                </c:pt>
                <c:pt idx="10">
                  <c:v>229.613</c:v>
                </c:pt>
                <c:pt idx="11">
                  <c:v>229.265</c:v>
                </c:pt>
                <c:pt idx="12">
                  <c:v>227.143</c:v>
                </c:pt>
                <c:pt idx="13">
                  <c:v>223.374</c:v>
                </c:pt>
                <c:pt idx="14">
                  <c:v>219.015</c:v>
                </c:pt>
                <c:pt idx="15">
                  <c:v>213.881</c:v>
                </c:pt>
                <c:pt idx="16">
                  <c:v>209.236</c:v>
                </c:pt>
                <c:pt idx="17">
                  <c:v>204.784</c:v>
                </c:pt>
                <c:pt idx="18">
                  <c:v>201.574</c:v>
                </c:pt>
                <c:pt idx="19">
                  <c:v>199.377</c:v>
                </c:pt>
                <c:pt idx="20">
                  <c:v>198.7</c:v>
                </c:pt>
                <c:pt idx="21">
                  <c:v>199.494</c:v>
                </c:pt>
                <c:pt idx="22">
                  <c:v>201.574</c:v>
                </c:pt>
                <c:pt idx="23">
                  <c:v>205.095</c:v>
                </c:pt>
                <c:pt idx="24">
                  <c:v>209.236</c:v>
                </c:pt>
                <c:pt idx="25">
                  <c:v>214.278</c:v>
                </c:pt>
                <c:pt idx="26">
                  <c:v>219.015</c:v>
                </c:pt>
                <c:pt idx="27">
                  <c:v>223.706</c:v>
                </c:pt>
                <c:pt idx="28">
                  <c:v>227.143</c:v>
                </c:pt>
                <c:pt idx="29">
                  <c:v>229.37</c:v>
                </c:pt>
                <c:pt idx="30">
                  <c:v>229.613</c:v>
                </c:pt>
                <c:pt idx="31">
                  <c:v>227.508</c:v>
                </c:pt>
                <c:pt idx="32">
                  <c:v>223.107</c:v>
                </c:pt>
                <c:pt idx="33">
                  <c:v>215.493</c:v>
                </c:pt>
                <c:pt idx="34">
                  <c:v>205.792</c:v>
                </c:pt>
                <c:pt idx="35">
                  <c:v>192.475</c:v>
                </c:pt>
                <c:pt idx="36">
                  <c:v>177.793</c:v>
                </c:pt>
                <c:pt idx="37">
                  <c:v>159.652</c:v>
                </c:pt>
                <c:pt idx="38">
                  <c:v>141.261</c:v>
                </c:pt>
                <c:pt idx="39">
                  <c:v>120.108</c:v>
                </c:pt>
                <c:pt idx="40">
                  <c:v>100</c:v>
                </c:pt>
                <c:pt idx="41">
                  <c:v>78.234</c:v>
                </c:pt>
                <c:pt idx="42">
                  <c:v>58.739</c:v>
                </c:pt>
                <c:pt idx="43">
                  <c:v>38.88</c:v>
                </c:pt>
                <c:pt idx="44">
                  <c:v>22.207</c:v>
                </c:pt>
                <c:pt idx="45">
                  <c:v>6.402</c:v>
                </c:pt>
                <c:pt idx="46">
                  <c:v>-5.792</c:v>
                </c:pt>
                <c:pt idx="47">
                  <c:v>-16.186</c:v>
                </c:pt>
                <c:pt idx="48">
                  <c:v>-23.107</c:v>
                </c:pt>
                <c:pt idx="49">
                  <c:v>-27.765</c:v>
                </c:pt>
                <c:pt idx="50">
                  <c:v>-29.613</c:v>
                </c:pt>
                <c:pt idx="51">
                  <c:v>-29.265</c:v>
                </c:pt>
                <c:pt idx="52">
                  <c:v>-27.143</c:v>
                </c:pt>
                <c:pt idx="53">
                  <c:v>-23.374</c:v>
                </c:pt>
                <c:pt idx="54">
                  <c:v>-19.015</c:v>
                </c:pt>
                <c:pt idx="55">
                  <c:v>-13.881</c:v>
                </c:pt>
                <c:pt idx="56">
                  <c:v>-9.236</c:v>
                </c:pt>
                <c:pt idx="57">
                  <c:v>-4.784</c:v>
                </c:pt>
                <c:pt idx="58">
                  <c:v>-1.574</c:v>
                </c:pt>
                <c:pt idx="59">
                  <c:v>0.623</c:v>
                </c:pt>
                <c:pt idx="60">
                  <c:v>1.3</c:v>
                </c:pt>
                <c:pt idx="61">
                  <c:v>0.506</c:v>
                </c:pt>
                <c:pt idx="62">
                  <c:v>-1.574</c:v>
                </c:pt>
                <c:pt idx="63">
                  <c:v>-5.095</c:v>
                </c:pt>
                <c:pt idx="64">
                  <c:v>-9.236</c:v>
                </c:pt>
                <c:pt idx="65">
                  <c:v>-14.278</c:v>
                </c:pt>
                <c:pt idx="66">
                  <c:v>-19.015</c:v>
                </c:pt>
                <c:pt idx="67">
                  <c:v>-23.706</c:v>
                </c:pt>
                <c:pt idx="68">
                  <c:v>-27.143</c:v>
                </c:pt>
                <c:pt idx="69">
                  <c:v>-29.37</c:v>
                </c:pt>
                <c:pt idx="70">
                  <c:v>-29.613</c:v>
                </c:pt>
                <c:pt idx="71">
                  <c:v>-27.508</c:v>
                </c:pt>
                <c:pt idx="72">
                  <c:v>-23.107</c:v>
                </c:pt>
                <c:pt idx="73">
                  <c:v>-15.493</c:v>
                </c:pt>
                <c:pt idx="74">
                  <c:v>-5.792</c:v>
                </c:pt>
                <c:pt idx="75">
                  <c:v>7.525</c:v>
                </c:pt>
                <c:pt idx="76">
                  <c:v>22.207</c:v>
                </c:pt>
                <c:pt idx="77">
                  <c:v>40.348</c:v>
                </c:pt>
                <c:pt idx="78">
                  <c:v>58.739</c:v>
                </c:pt>
                <c:pt idx="79">
                  <c:v>79.892</c:v>
                </c:pt>
                <c:pt idx="80">
                  <c:v>100</c:v>
                </c:pt>
                <c:pt idx="81">
                  <c:v>121.766</c:v>
                </c:pt>
                <c:pt idx="82">
                  <c:v>141.261</c:v>
                </c:pt>
                <c:pt idx="83">
                  <c:v>161.12</c:v>
                </c:pt>
                <c:pt idx="84">
                  <c:v>177.793</c:v>
                </c:pt>
                <c:pt idx="85">
                  <c:v>193.598</c:v>
                </c:pt>
                <c:pt idx="86">
                  <c:v>205.792</c:v>
                </c:pt>
                <c:pt idx="87">
                  <c:v>216.186</c:v>
                </c:pt>
                <c:pt idx="88">
                  <c:v>223.107</c:v>
                </c:pt>
                <c:pt idx="89">
                  <c:v>227.765</c:v>
                </c:pt>
                <c:pt idx="90">
                  <c:v>229.613</c:v>
                </c:pt>
                <c:pt idx="91">
                  <c:v>229.265</c:v>
                </c:pt>
                <c:pt idx="92">
                  <c:v>227.143</c:v>
                </c:pt>
                <c:pt idx="93">
                  <c:v>223.374</c:v>
                </c:pt>
                <c:pt idx="94">
                  <c:v>219.015</c:v>
                </c:pt>
                <c:pt idx="95">
                  <c:v>213.881</c:v>
                </c:pt>
                <c:pt idx="96">
                  <c:v>209.236</c:v>
                </c:pt>
                <c:pt idx="97">
                  <c:v>204.784</c:v>
                </c:pt>
                <c:pt idx="98">
                  <c:v>201.574</c:v>
                </c:pt>
                <c:pt idx="99">
                  <c:v>199.377</c:v>
                </c:pt>
                <c:pt idx="100">
                  <c:v>198.7</c:v>
                </c:pt>
                <c:pt idx="101">
                  <c:v>199.494</c:v>
                </c:pt>
                <c:pt idx="102">
                  <c:v>201.574</c:v>
                </c:pt>
                <c:pt idx="103">
                  <c:v>205.095</c:v>
                </c:pt>
                <c:pt idx="104">
                  <c:v>209.236</c:v>
                </c:pt>
                <c:pt idx="105">
                  <c:v>214.278</c:v>
                </c:pt>
                <c:pt idx="106">
                  <c:v>219.015</c:v>
                </c:pt>
                <c:pt idx="107">
                  <c:v>223.706</c:v>
                </c:pt>
                <c:pt idx="108">
                  <c:v>227.143</c:v>
                </c:pt>
                <c:pt idx="109">
                  <c:v>229.37</c:v>
                </c:pt>
                <c:pt idx="110">
                  <c:v>229.613</c:v>
                </c:pt>
                <c:pt idx="111">
                  <c:v>227.508</c:v>
                </c:pt>
                <c:pt idx="112">
                  <c:v>223.107</c:v>
                </c:pt>
                <c:pt idx="113">
                  <c:v>215.493</c:v>
                </c:pt>
                <c:pt idx="114">
                  <c:v>205.792</c:v>
                </c:pt>
                <c:pt idx="115">
                  <c:v>192.475</c:v>
                </c:pt>
                <c:pt idx="116">
                  <c:v>177.793</c:v>
                </c:pt>
                <c:pt idx="117">
                  <c:v>159.652</c:v>
                </c:pt>
                <c:pt idx="118">
                  <c:v>141.261</c:v>
                </c:pt>
                <c:pt idx="119">
                  <c:v>120.108</c:v>
                </c:pt>
                <c:pt idx="120">
                  <c:v>100</c:v>
                </c:pt>
                <c:pt idx="121">
                  <c:v>78.234</c:v>
                </c:pt>
                <c:pt idx="122">
                  <c:v>58.739</c:v>
                </c:pt>
                <c:pt idx="123">
                  <c:v>38.88</c:v>
                </c:pt>
                <c:pt idx="124">
                  <c:v>22.207</c:v>
                </c:pt>
                <c:pt idx="125">
                  <c:v>6.402</c:v>
                </c:pt>
                <c:pt idx="126">
                  <c:v>-5.792</c:v>
                </c:pt>
                <c:pt idx="127">
                  <c:v>-16.186</c:v>
                </c:pt>
                <c:pt idx="128">
                  <c:v>-23.107</c:v>
                </c:pt>
                <c:pt idx="129">
                  <c:v>-27.765</c:v>
                </c:pt>
                <c:pt idx="130">
                  <c:v>-29.613</c:v>
                </c:pt>
                <c:pt idx="131">
                  <c:v>-29.265</c:v>
                </c:pt>
                <c:pt idx="132">
                  <c:v>-27.143</c:v>
                </c:pt>
                <c:pt idx="133">
                  <c:v>-23.374</c:v>
                </c:pt>
                <c:pt idx="134">
                  <c:v>-19.015</c:v>
                </c:pt>
                <c:pt idx="135">
                  <c:v>-13.881</c:v>
                </c:pt>
                <c:pt idx="136">
                  <c:v>-9.236</c:v>
                </c:pt>
                <c:pt idx="137">
                  <c:v>-4.784</c:v>
                </c:pt>
                <c:pt idx="138">
                  <c:v>-1.574</c:v>
                </c:pt>
                <c:pt idx="139">
                  <c:v>0.623</c:v>
                </c:pt>
                <c:pt idx="140">
                  <c:v>1.3</c:v>
                </c:pt>
                <c:pt idx="141">
                  <c:v>0.506</c:v>
                </c:pt>
                <c:pt idx="142">
                  <c:v>-1.574</c:v>
                </c:pt>
                <c:pt idx="143">
                  <c:v>-5.095</c:v>
                </c:pt>
                <c:pt idx="144">
                  <c:v>-9.236</c:v>
                </c:pt>
                <c:pt idx="145">
                  <c:v>-14.278</c:v>
                </c:pt>
                <c:pt idx="146">
                  <c:v>-19.015</c:v>
                </c:pt>
                <c:pt idx="147">
                  <c:v>-23.706</c:v>
                </c:pt>
                <c:pt idx="148">
                  <c:v>-27.143</c:v>
                </c:pt>
                <c:pt idx="149">
                  <c:v>-29.37</c:v>
                </c:pt>
                <c:pt idx="150">
                  <c:v>-29.613</c:v>
                </c:pt>
                <c:pt idx="151">
                  <c:v>-27.508</c:v>
                </c:pt>
                <c:pt idx="152">
                  <c:v>-23.107</c:v>
                </c:pt>
                <c:pt idx="153">
                  <c:v>-15.493</c:v>
                </c:pt>
                <c:pt idx="154">
                  <c:v>-5.792</c:v>
                </c:pt>
                <c:pt idx="155">
                  <c:v>7.525</c:v>
                </c:pt>
                <c:pt idx="156">
                  <c:v>22.207</c:v>
                </c:pt>
                <c:pt idx="157">
                  <c:v>40.348</c:v>
                </c:pt>
                <c:pt idx="158">
                  <c:v>58.739</c:v>
                </c:pt>
                <c:pt idx="159">
                  <c:v>79.892</c:v>
                </c:pt>
                <c:pt idx="160">
                  <c:v>100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10·i, А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Sheet1!$A$2:$A$162</c:f>
              <c:numCache>
                <c:formatCode>General</c:formatCode>
                <c:ptCount val="161"/>
                <c:pt idx="0">
                  <c:v>0</c:v>
                </c:pt>
                <c:pt idx="1">
                  <c:v>0.013</c:v>
                </c:pt>
                <c:pt idx="2">
                  <c:v>0.025</c:v>
                </c:pt>
                <c:pt idx="3">
                  <c:v>0.038</c:v>
                </c:pt>
                <c:pt idx="4">
                  <c:v>0.05</c:v>
                </c:pt>
                <c:pt idx="5">
                  <c:v>0.063</c:v>
                </c:pt>
                <c:pt idx="6">
                  <c:v>0.075</c:v>
                </c:pt>
                <c:pt idx="7">
                  <c:v>0.088</c:v>
                </c:pt>
                <c:pt idx="8">
                  <c:v>0.1</c:v>
                </c:pt>
                <c:pt idx="9">
                  <c:v>0.113</c:v>
                </c:pt>
                <c:pt idx="10">
                  <c:v>0.125</c:v>
                </c:pt>
                <c:pt idx="11">
                  <c:v>0.138</c:v>
                </c:pt>
                <c:pt idx="12">
                  <c:v>0.15</c:v>
                </c:pt>
                <c:pt idx="13">
                  <c:v>0.163</c:v>
                </c:pt>
                <c:pt idx="14">
                  <c:v>0.175</c:v>
                </c:pt>
                <c:pt idx="15">
                  <c:v>0.188</c:v>
                </c:pt>
                <c:pt idx="16">
                  <c:v>0.2</c:v>
                </c:pt>
                <c:pt idx="17">
                  <c:v>0.213</c:v>
                </c:pt>
                <c:pt idx="18">
                  <c:v>0.225</c:v>
                </c:pt>
                <c:pt idx="19">
                  <c:v>0.238</c:v>
                </c:pt>
                <c:pt idx="20">
                  <c:v>0.25</c:v>
                </c:pt>
                <c:pt idx="21">
                  <c:v>0.263</c:v>
                </c:pt>
                <c:pt idx="22">
                  <c:v>0.275</c:v>
                </c:pt>
                <c:pt idx="23">
                  <c:v>0.288</c:v>
                </c:pt>
                <c:pt idx="24">
                  <c:v>0.3</c:v>
                </c:pt>
                <c:pt idx="25">
                  <c:v>0.313</c:v>
                </c:pt>
                <c:pt idx="26">
                  <c:v>0.325</c:v>
                </c:pt>
                <c:pt idx="27">
                  <c:v>0.338</c:v>
                </c:pt>
                <c:pt idx="28">
                  <c:v>0.35</c:v>
                </c:pt>
                <c:pt idx="29">
                  <c:v>0.363</c:v>
                </c:pt>
                <c:pt idx="30">
                  <c:v>0.375</c:v>
                </c:pt>
                <c:pt idx="31">
                  <c:v>0.388</c:v>
                </c:pt>
                <c:pt idx="32">
                  <c:v>0.4</c:v>
                </c:pt>
                <c:pt idx="33">
                  <c:v>0.413</c:v>
                </c:pt>
                <c:pt idx="34">
                  <c:v>0.425</c:v>
                </c:pt>
                <c:pt idx="35">
                  <c:v>0.438</c:v>
                </c:pt>
                <c:pt idx="36">
                  <c:v>0.45</c:v>
                </c:pt>
                <c:pt idx="37">
                  <c:v>0.463</c:v>
                </c:pt>
                <c:pt idx="38">
                  <c:v>0.475</c:v>
                </c:pt>
                <c:pt idx="39">
                  <c:v>0.488</c:v>
                </c:pt>
                <c:pt idx="40">
                  <c:v>0.5</c:v>
                </c:pt>
                <c:pt idx="41">
                  <c:v>0.513</c:v>
                </c:pt>
                <c:pt idx="42">
                  <c:v>0.525</c:v>
                </c:pt>
                <c:pt idx="43">
                  <c:v>0.538</c:v>
                </c:pt>
                <c:pt idx="44">
                  <c:v>0.55</c:v>
                </c:pt>
                <c:pt idx="45">
                  <c:v>0.563</c:v>
                </c:pt>
                <c:pt idx="46">
                  <c:v>0.575</c:v>
                </c:pt>
                <c:pt idx="47">
                  <c:v>0.588</c:v>
                </c:pt>
                <c:pt idx="48">
                  <c:v>0.6</c:v>
                </c:pt>
                <c:pt idx="49">
                  <c:v>0.613</c:v>
                </c:pt>
                <c:pt idx="50">
                  <c:v>0.625</c:v>
                </c:pt>
                <c:pt idx="51">
                  <c:v>0.638</c:v>
                </c:pt>
                <c:pt idx="52">
                  <c:v>0.65</c:v>
                </c:pt>
                <c:pt idx="53">
                  <c:v>0.663</c:v>
                </c:pt>
                <c:pt idx="54">
                  <c:v>0.675</c:v>
                </c:pt>
                <c:pt idx="55">
                  <c:v>0.688</c:v>
                </c:pt>
                <c:pt idx="56">
                  <c:v>0.7</c:v>
                </c:pt>
                <c:pt idx="57">
                  <c:v>0.713</c:v>
                </c:pt>
                <c:pt idx="58">
                  <c:v>0.725</c:v>
                </c:pt>
                <c:pt idx="59">
                  <c:v>0.738</c:v>
                </c:pt>
                <c:pt idx="60">
                  <c:v>0.75</c:v>
                </c:pt>
                <c:pt idx="61">
                  <c:v>0.763</c:v>
                </c:pt>
                <c:pt idx="62">
                  <c:v>0.775</c:v>
                </c:pt>
                <c:pt idx="63">
                  <c:v>0.788</c:v>
                </c:pt>
                <c:pt idx="64">
                  <c:v>0.8</c:v>
                </c:pt>
                <c:pt idx="65">
                  <c:v>0.813</c:v>
                </c:pt>
                <c:pt idx="66">
                  <c:v>0.825</c:v>
                </c:pt>
                <c:pt idx="67">
                  <c:v>0.838</c:v>
                </c:pt>
                <c:pt idx="68">
                  <c:v>0.85</c:v>
                </c:pt>
                <c:pt idx="69">
                  <c:v>0.863</c:v>
                </c:pt>
                <c:pt idx="70">
                  <c:v>0.875</c:v>
                </c:pt>
                <c:pt idx="71">
                  <c:v>0.888</c:v>
                </c:pt>
                <c:pt idx="72">
                  <c:v>0.9</c:v>
                </c:pt>
                <c:pt idx="73">
                  <c:v>0.913</c:v>
                </c:pt>
                <c:pt idx="74">
                  <c:v>0.925</c:v>
                </c:pt>
                <c:pt idx="75">
                  <c:v>0.938</c:v>
                </c:pt>
                <c:pt idx="76">
                  <c:v>0.95</c:v>
                </c:pt>
                <c:pt idx="77">
                  <c:v>0.963</c:v>
                </c:pt>
                <c:pt idx="78">
                  <c:v>0.975</c:v>
                </c:pt>
                <c:pt idx="79">
                  <c:v>0.988</c:v>
                </c:pt>
                <c:pt idx="80">
                  <c:v>1</c:v>
                </c:pt>
                <c:pt idx="81">
                  <c:v>1.013</c:v>
                </c:pt>
                <c:pt idx="82">
                  <c:v>1.025</c:v>
                </c:pt>
                <c:pt idx="83">
                  <c:v>1.038</c:v>
                </c:pt>
                <c:pt idx="84">
                  <c:v>1.05</c:v>
                </c:pt>
                <c:pt idx="85">
                  <c:v>1.063</c:v>
                </c:pt>
                <c:pt idx="86">
                  <c:v>1.075</c:v>
                </c:pt>
                <c:pt idx="87">
                  <c:v>1.088</c:v>
                </c:pt>
                <c:pt idx="88">
                  <c:v>1.1</c:v>
                </c:pt>
                <c:pt idx="89">
                  <c:v>1.113</c:v>
                </c:pt>
                <c:pt idx="90">
                  <c:v>1.125</c:v>
                </c:pt>
                <c:pt idx="91">
                  <c:v>1.138</c:v>
                </c:pt>
                <c:pt idx="92">
                  <c:v>1.15</c:v>
                </c:pt>
                <c:pt idx="93">
                  <c:v>1.163</c:v>
                </c:pt>
                <c:pt idx="94">
                  <c:v>1.175</c:v>
                </c:pt>
                <c:pt idx="95">
                  <c:v>1.188</c:v>
                </c:pt>
                <c:pt idx="96">
                  <c:v>1.2</c:v>
                </c:pt>
                <c:pt idx="97">
                  <c:v>1.213</c:v>
                </c:pt>
                <c:pt idx="98">
                  <c:v>1.225</c:v>
                </c:pt>
                <c:pt idx="99">
                  <c:v>1.238</c:v>
                </c:pt>
                <c:pt idx="100">
                  <c:v>1.25</c:v>
                </c:pt>
                <c:pt idx="101">
                  <c:v>1.263</c:v>
                </c:pt>
                <c:pt idx="102">
                  <c:v>1.275</c:v>
                </c:pt>
                <c:pt idx="103">
                  <c:v>1.288</c:v>
                </c:pt>
                <c:pt idx="104">
                  <c:v>1.3</c:v>
                </c:pt>
                <c:pt idx="105">
                  <c:v>1.313</c:v>
                </c:pt>
                <c:pt idx="106">
                  <c:v>1.325</c:v>
                </c:pt>
                <c:pt idx="107">
                  <c:v>1.338</c:v>
                </c:pt>
                <c:pt idx="108">
                  <c:v>1.35</c:v>
                </c:pt>
                <c:pt idx="109">
                  <c:v>1.363</c:v>
                </c:pt>
                <c:pt idx="110">
                  <c:v>1.375</c:v>
                </c:pt>
                <c:pt idx="111">
                  <c:v>1.388</c:v>
                </c:pt>
                <c:pt idx="112">
                  <c:v>1.4</c:v>
                </c:pt>
                <c:pt idx="113">
                  <c:v>1.413</c:v>
                </c:pt>
                <c:pt idx="114">
                  <c:v>1.425</c:v>
                </c:pt>
                <c:pt idx="115">
                  <c:v>1.438</c:v>
                </c:pt>
                <c:pt idx="116">
                  <c:v>1.45</c:v>
                </c:pt>
                <c:pt idx="117">
                  <c:v>1.463</c:v>
                </c:pt>
                <c:pt idx="118">
                  <c:v>1.475</c:v>
                </c:pt>
                <c:pt idx="119">
                  <c:v>1.488</c:v>
                </c:pt>
                <c:pt idx="120">
                  <c:v>1.5</c:v>
                </c:pt>
                <c:pt idx="121">
                  <c:v>1.513</c:v>
                </c:pt>
                <c:pt idx="122">
                  <c:v>1.525</c:v>
                </c:pt>
                <c:pt idx="123">
                  <c:v>1.538</c:v>
                </c:pt>
                <c:pt idx="124">
                  <c:v>1.55</c:v>
                </c:pt>
                <c:pt idx="125">
                  <c:v>1.563</c:v>
                </c:pt>
                <c:pt idx="126">
                  <c:v>1.575</c:v>
                </c:pt>
                <c:pt idx="127">
                  <c:v>1.588</c:v>
                </c:pt>
                <c:pt idx="128">
                  <c:v>1.6</c:v>
                </c:pt>
                <c:pt idx="129">
                  <c:v>1.613</c:v>
                </c:pt>
                <c:pt idx="130">
                  <c:v>1.625</c:v>
                </c:pt>
                <c:pt idx="131">
                  <c:v>1.638</c:v>
                </c:pt>
                <c:pt idx="132">
                  <c:v>1.65</c:v>
                </c:pt>
                <c:pt idx="133">
                  <c:v>1.663</c:v>
                </c:pt>
                <c:pt idx="134">
                  <c:v>1.675</c:v>
                </c:pt>
                <c:pt idx="135">
                  <c:v>1.688</c:v>
                </c:pt>
                <c:pt idx="136">
                  <c:v>1.7</c:v>
                </c:pt>
                <c:pt idx="137">
                  <c:v>1.713</c:v>
                </c:pt>
                <c:pt idx="138">
                  <c:v>1.725</c:v>
                </c:pt>
                <c:pt idx="139">
                  <c:v>1.738</c:v>
                </c:pt>
                <c:pt idx="140">
                  <c:v>1.75</c:v>
                </c:pt>
                <c:pt idx="141">
                  <c:v>1.763</c:v>
                </c:pt>
                <c:pt idx="142">
                  <c:v>1.775</c:v>
                </c:pt>
                <c:pt idx="143">
                  <c:v>1.788</c:v>
                </c:pt>
                <c:pt idx="144">
                  <c:v>1.8</c:v>
                </c:pt>
                <c:pt idx="145">
                  <c:v>1.813</c:v>
                </c:pt>
                <c:pt idx="146">
                  <c:v>1.825</c:v>
                </c:pt>
                <c:pt idx="147">
                  <c:v>1.838</c:v>
                </c:pt>
                <c:pt idx="148">
                  <c:v>1.85</c:v>
                </c:pt>
                <c:pt idx="149">
                  <c:v>1.863</c:v>
                </c:pt>
                <c:pt idx="150">
                  <c:v>1.875</c:v>
                </c:pt>
                <c:pt idx="151">
                  <c:v>1.888</c:v>
                </c:pt>
                <c:pt idx="152">
                  <c:v>1.9</c:v>
                </c:pt>
                <c:pt idx="153">
                  <c:v>1.913</c:v>
                </c:pt>
                <c:pt idx="154">
                  <c:v>1.925</c:v>
                </c:pt>
                <c:pt idx="155">
                  <c:v>1.938</c:v>
                </c:pt>
                <c:pt idx="156">
                  <c:v>1.95</c:v>
                </c:pt>
                <c:pt idx="157">
                  <c:v>1.963</c:v>
                </c:pt>
                <c:pt idx="158">
                  <c:v>1.975</c:v>
                </c:pt>
                <c:pt idx="159">
                  <c:v>1.988</c:v>
                </c:pt>
                <c:pt idx="160">
                  <c:v>2</c:v>
                </c:pt>
              </c:numCache>
            </c:numRef>
          </c:xVal>
          <c:yVal>
            <c:numRef>
              <c:f>Sheet1!$C$2:$C$162</c:f>
              <c:numCache>
                <c:formatCode>General</c:formatCode>
                <c:ptCount val="161"/>
                <c:pt idx="0">
                  <c:v>16.558</c:v>
                </c:pt>
                <c:pt idx="1">
                  <c:v>23.973</c:v>
                </c:pt>
                <c:pt idx="2">
                  <c:v>31.805</c:v>
                </c:pt>
                <c:pt idx="3">
                  <c:v>41.203</c:v>
                </c:pt>
                <c:pt idx="4">
                  <c:v>50.552</c:v>
                </c:pt>
                <c:pt idx="5">
                  <c:v>61.198</c:v>
                </c:pt>
                <c:pt idx="6">
                  <c:v>71.299</c:v>
                </c:pt>
                <c:pt idx="7">
                  <c:v>82.307</c:v>
                </c:pt>
                <c:pt idx="8">
                  <c:v>92.327</c:v>
                </c:pt>
                <c:pt idx="9">
                  <c:v>102.819</c:v>
                </c:pt>
                <c:pt idx="10">
                  <c:v>112.003</c:v>
                </c:pt>
                <c:pt idx="11">
                  <c:v>121.26</c:v>
                </c:pt>
                <c:pt idx="12">
                  <c:v>129.063</c:v>
                </c:pt>
                <c:pt idx="13">
                  <c:v>136.644</c:v>
                </c:pt>
                <c:pt idx="14">
                  <c:v>142.812</c:v>
                </c:pt>
                <c:pt idx="15">
                  <c:v>148.613</c:v>
                </c:pt>
                <c:pt idx="16">
                  <c:v>153.204</c:v>
                </c:pt>
                <c:pt idx="17">
                  <c:v>157.441</c:v>
                </c:pt>
                <c:pt idx="18">
                  <c:v>160.777</c:v>
                </c:pt>
                <c:pt idx="19">
                  <c:v>163.902</c:v>
                </c:pt>
                <c:pt idx="20">
                  <c:v>166.466</c:v>
                </c:pt>
                <c:pt idx="21">
                  <c:v>169.038</c:v>
                </c:pt>
                <c:pt idx="22">
                  <c:v>171.34</c:v>
                </c:pt>
                <c:pt idx="23">
                  <c:v>173.867</c:v>
                </c:pt>
                <c:pt idx="24">
                  <c:v>176.306</c:v>
                </c:pt>
                <c:pt idx="25">
                  <c:v>179.113</c:v>
                </c:pt>
                <c:pt idx="26">
                  <c:v>181.867</c:v>
                </c:pt>
                <c:pt idx="27">
                  <c:v>185.001</c:v>
                </c:pt>
                <c:pt idx="28">
                  <c:v>187.972</c:v>
                </c:pt>
                <c:pt idx="29">
                  <c:v>191.176</c:v>
                </c:pt>
                <c:pt idx="30">
                  <c:v>193.999</c:v>
                </c:pt>
                <c:pt idx="31">
                  <c:v>196.757</c:v>
                </c:pt>
                <c:pt idx="32">
                  <c:v>198.871</c:v>
                </c:pt>
                <c:pt idx="33">
                  <c:v>200.518</c:v>
                </c:pt>
                <c:pt idx="34">
                  <c:v>201.289</c:v>
                </c:pt>
                <c:pt idx="35">
                  <c:v>201.156</c:v>
                </c:pt>
                <c:pt idx="36">
                  <c:v>200.018</c:v>
                </c:pt>
                <c:pt idx="37">
                  <c:v>197.584</c:v>
                </c:pt>
                <c:pt idx="38">
                  <c:v>194.172</c:v>
                </c:pt>
                <c:pt idx="39">
                  <c:v>189.195</c:v>
                </c:pt>
                <c:pt idx="40">
                  <c:v>183.442</c:v>
                </c:pt>
                <c:pt idx="41">
                  <c:v>176.027</c:v>
                </c:pt>
                <c:pt idx="42">
                  <c:v>168.195</c:v>
                </c:pt>
                <c:pt idx="43">
                  <c:v>158.797</c:v>
                </c:pt>
                <c:pt idx="44">
                  <c:v>149.448</c:v>
                </c:pt>
                <c:pt idx="45">
                  <c:v>138.802</c:v>
                </c:pt>
                <c:pt idx="46">
                  <c:v>128.701</c:v>
                </c:pt>
                <c:pt idx="47">
                  <c:v>117.693</c:v>
                </c:pt>
                <c:pt idx="48">
                  <c:v>107.673</c:v>
                </c:pt>
                <c:pt idx="49">
                  <c:v>97.181</c:v>
                </c:pt>
                <c:pt idx="50">
                  <c:v>87.997</c:v>
                </c:pt>
                <c:pt idx="51">
                  <c:v>78.74</c:v>
                </c:pt>
                <c:pt idx="52">
                  <c:v>70.937</c:v>
                </c:pt>
                <c:pt idx="53">
                  <c:v>63.356</c:v>
                </c:pt>
                <c:pt idx="54">
                  <c:v>57.188</c:v>
                </c:pt>
                <c:pt idx="55">
                  <c:v>51.387</c:v>
                </c:pt>
                <c:pt idx="56">
                  <c:v>46.796</c:v>
                </c:pt>
                <c:pt idx="57">
                  <c:v>42.559</c:v>
                </c:pt>
                <c:pt idx="58">
                  <c:v>39.223</c:v>
                </c:pt>
                <c:pt idx="59">
                  <c:v>36.098</c:v>
                </c:pt>
                <c:pt idx="60">
                  <c:v>33.534</c:v>
                </c:pt>
                <c:pt idx="61">
                  <c:v>30.962</c:v>
                </c:pt>
                <c:pt idx="62">
                  <c:v>28.66</c:v>
                </c:pt>
                <c:pt idx="63">
                  <c:v>26.133</c:v>
                </c:pt>
                <c:pt idx="64">
                  <c:v>23.694</c:v>
                </c:pt>
                <c:pt idx="65">
                  <c:v>20.887</c:v>
                </c:pt>
                <c:pt idx="66">
                  <c:v>18.133</c:v>
                </c:pt>
                <c:pt idx="67">
                  <c:v>14.999</c:v>
                </c:pt>
                <c:pt idx="68">
                  <c:v>12.028</c:v>
                </c:pt>
                <c:pt idx="69">
                  <c:v>8.824</c:v>
                </c:pt>
                <c:pt idx="70">
                  <c:v>6.001</c:v>
                </c:pt>
                <c:pt idx="71">
                  <c:v>3.243</c:v>
                </c:pt>
                <c:pt idx="72">
                  <c:v>1.129</c:v>
                </c:pt>
                <c:pt idx="73">
                  <c:v>-0.518</c:v>
                </c:pt>
                <c:pt idx="74">
                  <c:v>-1.289</c:v>
                </c:pt>
                <c:pt idx="75">
                  <c:v>-1.156</c:v>
                </c:pt>
                <c:pt idx="76">
                  <c:v>-0.018</c:v>
                </c:pt>
                <c:pt idx="77">
                  <c:v>2.416</c:v>
                </c:pt>
                <c:pt idx="78">
                  <c:v>5.828</c:v>
                </c:pt>
                <c:pt idx="79">
                  <c:v>10.805</c:v>
                </c:pt>
                <c:pt idx="80">
                  <c:v>16.558</c:v>
                </c:pt>
                <c:pt idx="81">
                  <c:v>23.973</c:v>
                </c:pt>
                <c:pt idx="82">
                  <c:v>31.805</c:v>
                </c:pt>
                <c:pt idx="83">
                  <c:v>41.203</c:v>
                </c:pt>
                <c:pt idx="84">
                  <c:v>50.552</c:v>
                </c:pt>
                <c:pt idx="85">
                  <c:v>61.198</c:v>
                </c:pt>
                <c:pt idx="86">
                  <c:v>71.299</c:v>
                </c:pt>
                <c:pt idx="87">
                  <c:v>82.307</c:v>
                </c:pt>
                <c:pt idx="88">
                  <c:v>92.327</c:v>
                </c:pt>
                <c:pt idx="89">
                  <c:v>102.819</c:v>
                </c:pt>
                <c:pt idx="90">
                  <c:v>112.003</c:v>
                </c:pt>
                <c:pt idx="91">
                  <c:v>121.26</c:v>
                </c:pt>
                <c:pt idx="92">
                  <c:v>129.063</c:v>
                </c:pt>
                <c:pt idx="93">
                  <c:v>136.644</c:v>
                </c:pt>
                <c:pt idx="94">
                  <c:v>142.812</c:v>
                </c:pt>
                <c:pt idx="95">
                  <c:v>148.613</c:v>
                </c:pt>
                <c:pt idx="96">
                  <c:v>153.204</c:v>
                </c:pt>
                <c:pt idx="97">
                  <c:v>157.441</c:v>
                </c:pt>
                <c:pt idx="98">
                  <c:v>160.777</c:v>
                </c:pt>
                <c:pt idx="99">
                  <c:v>163.902</c:v>
                </c:pt>
                <c:pt idx="100">
                  <c:v>166.466</c:v>
                </c:pt>
                <c:pt idx="101">
                  <c:v>169.038</c:v>
                </c:pt>
                <c:pt idx="102">
                  <c:v>171.34</c:v>
                </c:pt>
                <c:pt idx="103">
                  <c:v>173.867</c:v>
                </c:pt>
                <c:pt idx="104">
                  <c:v>176.306</c:v>
                </c:pt>
                <c:pt idx="105">
                  <c:v>179.113</c:v>
                </c:pt>
                <c:pt idx="106">
                  <c:v>181.867</c:v>
                </c:pt>
                <c:pt idx="107">
                  <c:v>185.001</c:v>
                </c:pt>
                <c:pt idx="108">
                  <c:v>187.972</c:v>
                </c:pt>
                <c:pt idx="109">
                  <c:v>191.176</c:v>
                </c:pt>
                <c:pt idx="110">
                  <c:v>193.999</c:v>
                </c:pt>
                <c:pt idx="111">
                  <c:v>196.757</c:v>
                </c:pt>
                <c:pt idx="112">
                  <c:v>198.871</c:v>
                </c:pt>
                <c:pt idx="113">
                  <c:v>200.518</c:v>
                </c:pt>
                <c:pt idx="114">
                  <c:v>201.289</c:v>
                </c:pt>
                <c:pt idx="115">
                  <c:v>201.156</c:v>
                </c:pt>
                <c:pt idx="116">
                  <c:v>200.018</c:v>
                </c:pt>
                <c:pt idx="117">
                  <c:v>197.584</c:v>
                </c:pt>
                <c:pt idx="118">
                  <c:v>194.172</c:v>
                </c:pt>
                <c:pt idx="119">
                  <c:v>189.195</c:v>
                </c:pt>
                <c:pt idx="120">
                  <c:v>183.442</c:v>
                </c:pt>
                <c:pt idx="121">
                  <c:v>176.027</c:v>
                </c:pt>
                <c:pt idx="122">
                  <c:v>168.195</c:v>
                </c:pt>
                <c:pt idx="123">
                  <c:v>158.797</c:v>
                </c:pt>
                <c:pt idx="124">
                  <c:v>149.448</c:v>
                </c:pt>
                <c:pt idx="125">
                  <c:v>138.802</c:v>
                </c:pt>
                <c:pt idx="126">
                  <c:v>128.701</c:v>
                </c:pt>
                <c:pt idx="127">
                  <c:v>117.693</c:v>
                </c:pt>
                <c:pt idx="128">
                  <c:v>107.673</c:v>
                </c:pt>
                <c:pt idx="129">
                  <c:v>97.181</c:v>
                </c:pt>
                <c:pt idx="130">
                  <c:v>87.997</c:v>
                </c:pt>
                <c:pt idx="131">
                  <c:v>78.74</c:v>
                </c:pt>
                <c:pt idx="132">
                  <c:v>70.937</c:v>
                </c:pt>
                <c:pt idx="133">
                  <c:v>63.356</c:v>
                </c:pt>
                <c:pt idx="134">
                  <c:v>57.188</c:v>
                </c:pt>
                <c:pt idx="135">
                  <c:v>51.387</c:v>
                </c:pt>
                <c:pt idx="136">
                  <c:v>46.796</c:v>
                </c:pt>
                <c:pt idx="137">
                  <c:v>42.559</c:v>
                </c:pt>
                <c:pt idx="138">
                  <c:v>39.223</c:v>
                </c:pt>
                <c:pt idx="139">
                  <c:v>36.098</c:v>
                </c:pt>
                <c:pt idx="140">
                  <c:v>33.534</c:v>
                </c:pt>
                <c:pt idx="141">
                  <c:v>30.962</c:v>
                </c:pt>
                <c:pt idx="142">
                  <c:v>28.66</c:v>
                </c:pt>
                <c:pt idx="143">
                  <c:v>26.133</c:v>
                </c:pt>
                <c:pt idx="144">
                  <c:v>23.694</c:v>
                </c:pt>
                <c:pt idx="145">
                  <c:v>20.887</c:v>
                </c:pt>
                <c:pt idx="146">
                  <c:v>18.133</c:v>
                </c:pt>
                <c:pt idx="147">
                  <c:v>14.999</c:v>
                </c:pt>
                <c:pt idx="148">
                  <c:v>12.028</c:v>
                </c:pt>
                <c:pt idx="149">
                  <c:v>8.824</c:v>
                </c:pt>
                <c:pt idx="150">
                  <c:v>6.001</c:v>
                </c:pt>
                <c:pt idx="151">
                  <c:v>3.243</c:v>
                </c:pt>
                <c:pt idx="152">
                  <c:v>1.129</c:v>
                </c:pt>
                <c:pt idx="153">
                  <c:v>-0.518</c:v>
                </c:pt>
                <c:pt idx="154">
                  <c:v>-1.289</c:v>
                </c:pt>
                <c:pt idx="155">
                  <c:v>-1.156</c:v>
                </c:pt>
                <c:pt idx="156">
                  <c:v>-0.018</c:v>
                </c:pt>
                <c:pt idx="157">
                  <c:v>2.416</c:v>
                </c:pt>
                <c:pt idx="158">
                  <c:v>5.828</c:v>
                </c:pt>
                <c:pt idx="159">
                  <c:v>10.805</c:v>
                </c:pt>
                <c:pt idx="160">
                  <c:v>16.558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 / 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25"/>
      </c:valAx>
      <c:valAx>
        <c:axId val="2094734552"/>
        <c:scaling>
          <c:orientation val="minMax"/>
          <c:max val="300"/>
          <c:min val="-10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5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7.xml"/><Relationship Id="rId1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ток тізбектері және Фурье қатары арқылы талдау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токтар мен кернеулердің пайда болу себептері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Фурье қатары: коэффициенттерді есептеу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Қисық симметриясының спектрге әсері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шамалардың әсерлік мәні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және бұрмалану коэффициенттері (THD)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Тізбекті гармоникалар бойынша есептеу әдістемесі мен мысалы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мен C элементтерінің гармоникаларға әсері; сүзгілер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функцияның Фурье коэффициенттерін интеграл арқылы есептейді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Қисық симметриясы бойынша спектр құрамын алдын ала болжайды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ток пен кернеудің әсерлік мәнін табады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қуатты, қуат коэффициентін және THD-ны есептейді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тізбектің бейсинусоидалы кернеуге реакциясын беттестіру әдісімен анықтайды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 пен сыйымдылықтың сүзгілеу әсерін түсіндіреді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режимдердің себептері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438912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емес жүктемелер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түзеткіштер, жиілік түрлендіргіштері, LED драйверлері, компьютерлер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Магниттік қанығу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трансформаторлар мен реакторлардың өзекшелері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Доғалық құрылғылар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доғалық пештер, дәнекерлеу аппараттары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Арнайы сигналдар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импульстік және сандық құрылғылар (1-дәріс)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Нәтижесінде желіде гармоникалар пайда болады: 3, 5, 7, 11, 13, …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120640" y="1097280"/>
            <a:ext cx="3566160" cy="3291840"/>
          </a:xfrm>
          <a:prstGeom prst="roundRect">
            <a:avLst>
              <a:gd name="adj" fmla="val 19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349240" y="2651760"/>
            <a:ext cx="313639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 flipV="1">
            <a:off x="5349240" y="1344168"/>
            <a:ext cx="0" cy="254203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1" name="Text 8"/>
          <p:cNvSpPr txBox="1"/>
          <p:nvPr/>
        </p:nvSpPr>
        <p:spPr>
          <a:xfrm>
            <a:off x="8321040" y="26700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5404104" y="12801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349240" y="1880235"/>
            <a:ext cx="3063240" cy="1543050"/>
          </a:xfrm>
          <a:custGeom>
            <a:avLst/>
            <a:gdLst/>
            <a:ahLst/>
            <a:cxnLst/>
            <a:rect l="l" t="t" r="r" b="b"/>
            <a:pathLst>
              <a:path w="3063240" h="1543050">
                <a:moveTo>
                  <a:pt x="0" y="771525"/>
                </a:moveTo>
                <a:lnTo>
                  <a:pt x="19145" y="741235"/>
                </a:lnTo>
                <a:lnTo>
                  <a:pt x="38291" y="710992"/>
                </a:lnTo>
                <a:lnTo>
                  <a:pt x="57436" y="680842"/>
                </a:lnTo>
                <a:lnTo>
                  <a:pt x="76581" y="650832"/>
                </a:lnTo>
                <a:lnTo>
                  <a:pt x="95726" y="621008"/>
                </a:lnTo>
                <a:lnTo>
                  <a:pt x="114872" y="591416"/>
                </a:lnTo>
                <a:lnTo>
                  <a:pt x="134017" y="562102"/>
                </a:lnTo>
                <a:lnTo>
                  <a:pt x="153162" y="533111"/>
                </a:lnTo>
                <a:lnTo>
                  <a:pt x="172307" y="504487"/>
                </a:lnTo>
                <a:lnTo>
                  <a:pt x="191452" y="476275"/>
                </a:lnTo>
                <a:lnTo>
                  <a:pt x="210598" y="448519"/>
                </a:lnTo>
                <a:lnTo>
                  <a:pt x="229743" y="421260"/>
                </a:lnTo>
                <a:lnTo>
                  <a:pt x="248888" y="394541"/>
                </a:lnTo>
                <a:lnTo>
                  <a:pt x="268033" y="368404"/>
                </a:lnTo>
                <a:lnTo>
                  <a:pt x="287179" y="342889"/>
                </a:lnTo>
                <a:lnTo>
                  <a:pt x="306324" y="318034"/>
                </a:lnTo>
                <a:lnTo>
                  <a:pt x="325469" y="293879"/>
                </a:lnTo>
                <a:lnTo>
                  <a:pt x="344615" y="270460"/>
                </a:lnTo>
                <a:lnTo>
                  <a:pt x="363760" y="247813"/>
                </a:lnTo>
                <a:lnTo>
                  <a:pt x="382905" y="225974"/>
                </a:lnTo>
                <a:lnTo>
                  <a:pt x="402050" y="204977"/>
                </a:lnTo>
                <a:lnTo>
                  <a:pt x="421196" y="184853"/>
                </a:lnTo>
                <a:lnTo>
                  <a:pt x="440341" y="165633"/>
                </a:lnTo>
                <a:lnTo>
                  <a:pt x="459486" y="147348"/>
                </a:lnTo>
                <a:lnTo>
                  <a:pt x="478631" y="130025"/>
                </a:lnTo>
                <a:lnTo>
                  <a:pt x="497777" y="113692"/>
                </a:lnTo>
                <a:lnTo>
                  <a:pt x="516922" y="98373"/>
                </a:lnTo>
                <a:lnTo>
                  <a:pt x="536067" y="84091"/>
                </a:lnTo>
                <a:lnTo>
                  <a:pt x="555212" y="70870"/>
                </a:lnTo>
                <a:lnTo>
                  <a:pt x="574357" y="58729"/>
                </a:lnTo>
                <a:lnTo>
                  <a:pt x="593503" y="47687"/>
                </a:lnTo>
                <a:lnTo>
                  <a:pt x="612648" y="37761"/>
                </a:lnTo>
                <a:lnTo>
                  <a:pt x="631793" y="28967"/>
                </a:lnTo>
                <a:lnTo>
                  <a:pt x="650939" y="21317"/>
                </a:lnTo>
                <a:lnTo>
                  <a:pt x="670084" y="14825"/>
                </a:lnTo>
                <a:lnTo>
                  <a:pt x="689229" y="9499"/>
                </a:lnTo>
                <a:lnTo>
                  <a:pt x="708374" y="5348"/>
                </a:lnTo>
                <a:lnTo>
                  <a:pt x="727520" y="2378"/>
                </a:lnTo>
                <a:lnTo>
                  <a:pt x="746665" y="595"/>
                </a:lnTo>
                <a:lnTo>
                  <a:pt x="765810" y="0"/>
                </a:lnTo>
                <a:lnTo>
                  <a:pt x="784955" y="595"/>
                </a:lnTo>
                <a:lnTo>
                  <a:pt x="804101" y="2378"/>
                </a:lnTo>
                <a:lnTo>
                  <a:pt x="823246" y="5348"/>
                </a:lnTo>
                <a:lnTo>
                  <a:pt x="842391" y="9499"/>
                </a:lnTo>
                <a:lnTo>
                  <a:pt x="861536" y="14825"/>
                </a:lnTo>
                <a:lnTo>
                  <a:pt x="880681" y="21317"/>
                </a:lnTo>
                <a:lnTo>
                  <a:pt x="899827" y="28967"/>
                </a:lnTo>
                <a:lnTo>
                  <a:pt x="918972" y="37761"/>
                </a:lnTo>
                <a:lnTo>
                  <a:pt x="938117" y="47687"/>
                </a:lnTo>
                <a:lnTo>
                  <a:pt x="957263" y="58729"/>
                </a:lnTo>
                <a:lnTo>
                  <a:pt x="976408" y="70870"/>
                </a:lnTo>
                <a:lnTo>
                  <a:pt x="995553" y="84091"/>
                </a:lnTo>
                <a:lnTo>
                  <a:pt x="1014698" y="98373"/>
                </a:lnTo>
                <a:lnTo>
                  <a:pt x="1033844" y="113692"/>
                </a:lnTo>
                <a:lnTo>
                  <a:pt x="1052989" y="130025"/>
                </a:lnTo>
                <a:lnTo>
                  <a:pt x="1072134" y="147348"/>
                </a:lnTo>
                <a:lnTo>
                  <a:pt x="1091279" y="165633"/>
                </a:lnTo>
                <a:lnTo>
                  <a:pt x="1110425" y="184853"/>
                </a:lnTo>
                <a:lnTo>
                  <a:pt x="1129570" y="204977"/>
                </a:lnTo>
                <a:lnTo>
                  <a:pt x="1148715" y="225974"/>
                </a:lnTo>
                <a:lnTo>
                  <a:pt x="1167860" y="247813"/>
                </a:lnTo>
                <a:lnTo>
                  <a:pt x="1187006" y="270460"/>
                </a:lnTo>
                <a:lnTo>
                  <a:pt x="1206151" y="293879"/>
                </a:lnTo>
                <a:lnTo>
                  <a:pt x="1225296" y="318034"/>
                </a:lnTo>
                <a:lnTo>
                  <a:pt x="1244441" y="342889"/>
                </a:lnTo>
                <a:lnTo>
                  <a:pt x="1263587" y="368404"/>
                </a:lnTo>
                <a:lnTo>
                  <a:pt x="1282732" y="394541"/>
                </a:lnTo>
                <a:lnTo>
                  <a:pt x="1301877" y="421260"/>
                </a:lnTo>
                <a:lnTo>
                  <a:pt x="1321022" y="448519"/>
                </a:lnTo>
                <a:lnTo>
                  <a:pt x="1340168" y="476275"/>
                </a:lnTo>
                <a:lnTo>
                  <a:pt x="1359313" y="504487"/>
                </a:lnTo>
                <a:lnTo>
                  <a:pt x="1378458" y="533111"/>
                </a:lnTo>
                <a:lnTo>
                  <a:pt x="1397603" y="562102"/>
                </a:lnTo>
                <a:lnTo>
                  <a:pt x="1416749" y="591416"/>
                </a:lnTo>
                <a:lnTo>
                  <a:pt x="1435894" y="621008"/>
                </a:lnTo>
                <a:lnTo>
                  <a:pt x="1455039" y="650832"/>
                </a:lnTo>
                <a:lnTo>
                  <a:pt x="1474184" y="680842"/>
                </a:lnTo>
                <a:lnTo>
                  <a:pt x="1493329" y="710992"/>
                </a:lnTo>
                <a:lnTo>
                  <a:pt x="1512475" y="741235"/>
                </a:lnTo>
                <a:lnTo>
                  <a:pt x="1531620" y="771525"/>
                </a:lnTo>
                <a:lnTo>
                  <a:pt x="1550765" y="801815"/>
                </a:lnTo>
                <a:lnTo>
                  <a:pt x="1569911" y="832058"/>
                </a:lnTo>
                <a:lnTo>
                  <a:pt x="1589056" y="862208"/>
                </a:lnTo>
                <a:lnTo>
                  <a:pt x="1608201" y="892218"/>
                </a:lnTo>
                <a:lnTo>
                  <a:pt x="1627346" y="922042"/>
                </a:lnTo>
                <a:lnTo>
                  <a:pt x="1646492" y="951634"/>
                </a:lnTo>
                <a:lnTo>
                  <a:pt x="1665637" y="980948"/>
                </a:lnTo>
                <a:lnTo>
                  <a:pt x="1684782" y="1009939"/>
                </a:lnTo>
                <a:lnTo>
                  <a:pt x="1703927" y="1038563"/>
                </a:lnTo>
                <a:lnTo>
                  <a:pt x="1723073" y="1066775"/>
                </a:lnTo>
                <a:lnTo>
                  <a:pt x="1742218" y="1094531"/>
                </a:lnTo>
                <a:lnTo>
                  <a:pt x="1761363" y="1121790"/>
                </a:lnTo>
                <a:lnTo>
                  <a:pt x="1780508" y="1148509"/>
                </a:lnTo>
                <a:lnTo>
                  <a:pt x="1799654" y="1174646"/>
                </a:lnTo>
                <a:lnTo>
                  <a:pt x="1818799" y="1200161"/>
                </a:lnTo>
                <a:lnTo>
                  <a:pt x="1837944" y="1225016"/>
                </a:lnTo>
                <a:lnTo>
                  <a:pt x="1857089" y="1249171"/>
                </a:lnTo>
                <a:lnTo>
                  <a:pt x="1876235" y="1272590"/>
                </a:lnTo>
                <a:lnTo>
                  <a:pt x="1895380" y="1295237"/>
                </a:lnTo>
                <a:lnTo>
                  <a:pt x="1914525" y="1317076"/>
                </a:lnTo>
                <a:lnTo>
                  <a:pt x="1933670" y="1338073"/>
                </a:lnTo>
                <a:lnTo>
                  <a:pt x="1952816" y="1358197"/>
                </a:lnTo>
                <a:lnTo>
                  <a:pt x="1971961" y="1377417"/>
                </a:lnTo>
                <a:lnTo>
                  <a:pt x="1991106" y="1395702"/>
                </a:lnTo>
                <a:lnTo>
                  <a:pt x="2010251" y="1413025"/>
                </a:lnTo>
                <a:lnTo>
                  <a:pt x="2029397" y="1429358"/>
                </a:lnTo>
                <a:lnTo>
                  <a:pt x="2048542" y="1444677"/>
                </a:lnTo>
                <a:lnTo>
                  <a:pt x="2067687" y="1458959"/>
                </a:lnTo>
                <a:lnTo>
                  <a:pt x="2086832" y="1472180"/>
                </a:lnTo>
                <a:lnTo>
                  <a:pt x="2105977" y="1484321"/>
                </a:lnTo>
                <a:lnTo>
                  <a:pt x="2125123" y="1495363"/>
                </a:lnTo>
                <a:lnTo>
                  <a:pt x="2144268" y="1505289"/>
                </a:lnTo>
                <a:lnTo>
                  <a:pt x="2163413" y="1514083"/>
                </a:lnTo>
                <a:lnTo>
                  <a:pt x="2182559" y="1521733"/>
                </a:lnTo>
                <a:lnTo>
                  <a:pt x="2201704" y="1528225"/>
                </a:lnTo>
                <a:lnTo>
                  <a:pt x="2220849" y="1533551"/>
                </a:lnTo>
                <a:lnTo>
                  <a:pt x="2239994" y="1537702"/>
                </a:lnTo>
                <a:lnTo>
                  <a:pt x="2259140" y="1540672"/>
                </a:lnTo>
                <a:lnTo>
                  <a:pt x="2278285" y="1542455"/>
                </a:lnTo>
                <a:lnTo>
                  <a:pt x="2297430" y="1543050"/>
                </a:lnTo>
                <a:lnTo>
                  <a:pt x="2316575" y="1542455"/>
                </a:lnTo>
                <a:lnTo>
                  <a:pt x="2335721" y="1540672"/>
                </a:lnTo>
                <a:lnTo>
                  <a:pt x="2354866" y="1537702"/>
                </a:lnTo>
                <a:lnTo>
                  <a:pt x="2374011" y="1533551"/>
                </a:lnTo>
                <a:lnTo>
                  <a:pt x="2393156" y="1528225"/>
                </a:lnTo>
                <a:lnTo>
                  <a:pt x="2412302" y="1521733"/>
                </a:lnTo>
                <a:lnTo>
                  <a:pt x="2431447" y="1514083"/>
                </a:lnTo>
                <a:lnTo>
                  <a:pt x="2450592" y="1505289"/>
                </a:lnTo>
                <a:lnTo>
                  <a:pt x="2469737" y="1495363"/>
                </a:lnTo>
                <a:lnTo>
                  <a:pt x="2488883" y="1484321"/>
                </a:lnTo>
                <a:lnTo>
                  <a:pt x="2508028" y="1472180"/>
                </a:lnTo>
                <a:lnTo>
                  <a:pt x="2527173" y="1458959"/>
                </a:lnTo>
                <a:lnTo>
                  <a:pt x="2546318" y="1444677"/>
                </a:lnTo>
                <a:lnTo>
                  <a:pt x="2565464" y="1429358"/>
                </a:lnTo>
                <a:lnTo>
                  <a:pt x="2584609" y="1413025"/>
                </a:lnTo>
                <a:lnTo>
                  <a:pt x="2603754" y="1395702"/>
                </a:lnTo>
                <a:lnTo>
                  <a:pt x="2622899" y="1377417"/>
                </a:lnTo>
                <a:lnTo>
                  <a:pt x="2642045" y="1358197"/>
                </a:lnTo>
                <a:lnTo>
                  <a:pt x="2661190" y="1338073"/>
                </a:lnTo>
                <a:lnTo>
                  <a:pt x="2680335" y="1317076"/>
                </a:lnTo>
                <a:lnTo>
                  <a:pt x="2699480" y="1295237"/>
                </a:lnTo>
                <a:lnTo>
                  <a:pt x="2718626" y="1272590"/>
                </a:lnTo>
                <a:lnTo>
                  <a:pt x="2737771" y="1249171"/>
                </a:lnTo>
                <a:lnTo>
                  <a:pt x="2756916" y="1225016"/>
                </a:lnTo>
                <a:lnTo>
                  <a:pt x="2776061" y="1200161"/>
                </a:lnTo>
                <a:lnTo>
                  <a:pt x="2795207" y="1174646"/>
                </a:lnTo>
                <a:lnTo>
                  <a:pt x="2814352" y="1148509"/>
                </a:lnTo>
                <a:lnTo>
                  <a:pt x="2833497" y="1121790"/>
                </a:lnTo>
                <a:lnTo>
                  <a:pt x="2852642" y="1094531"/>
                </a:lnTo>
                <a:lnTo>
                  <a:pt x="2871788" y="1066775"/>
                </a:lnTo>
                <a:lnTo>
                  <a:pt x="2890933" y="1038563"/>
                </a:lnTo>
                <a:lnTo>
                  <a:pt x="2910078" y="1009939"/>
                </a:lnTo>
                <a:lnTo>
                  <a:pt x="2929223" y="980948"/>
                </a:lnTo>
                <a:lnTo>
                  <a:pt x="2948369" y="951634"/>
                </a:lnTo>
                <a:lnTo>
                  <a:pt x="2967514" y="922042"/>
                </a:lnTo>
                <a:lnTo>
                  <a:pt x="2986659" y="892218"/>
                </a:lnTo>
                <a:lnTo>
                  <a:pt x="3005804" y="862208"/>
                </a:lnTo>
                <a:lnTo>
                  <a:pt x="3024950" y="832058"/>
                </a:lnTo>
                <a:lnTo>
                  <a:pt x="3044095" y="801815"/>
                </a:lnTo>
                <a:lnTo>
                  <a:pt x="3063240" y="771525"/>
                </a:lnTo>
              </a:path>
            </a:pathLst>
          </a:custGeom>
          <a:ln w="19050">
            <a:solidFill>
              <a:srgbClr val="8A93A3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5349240" y="1907036"/>
            <a:ext cx="3063240" cy="1489447"/>
          </a:xfrm>
          <a:custGeom>
            <a:avLst/>
            <a:gdLst/>
            <a:ahLst/>
            <a:cxnLst/>
            <a:rect l="l" t="t" r="r" b="b"/>
            <a:pathLst>
              <a:path w="3063240" h="1489447">
                <a:moveTo>
                  <a:pt x="0" y="678144"/>
                </a:moveTo>
                <a:lnTo>
                  <a:pt x="19145" y="598152"/>
                </a:lnTo>
                <a:lnTo>
                  <a:pt x="38291" y="522007"/>
                </a:lnTo>
                <a:lnTo>
                  <a:pt x="57436" y="450860"/>
                </a:lnTo>
                <a:lnTo>
                  <a:pt x="76581" y="385694"/>
                </a:lnTo>
                <a:lnTo>
                  <a:pt x="95726" y="327291"/>
                </a:lnTo>
                <a:lnTo>
                  <a:pt x="114872" y="276219"/>
                </a:lnTo>
                <a:lnTo>
                  <a:pt x="134017" y="232815"/>
                </a:lnTo>
                <a:lnTo>
                  <a:pt x="153162" y="197182"/>
                </a:lnTo>
                <a:lnTo>
                  <a:pt x="172307" y="169197"/>
                </a:lnTo>
                <a:lnTo>
                  <a:pt x="191452" y="148517"/>
                </a:lnTo>
                <a:lnTo>
                  <a:pt x="210598" y="134605"/>
                </a:lnTo>
                <a:lnTo>
                  <a:pt x="229743" y="126752"/>
                </a:lnTo>
                <a:lnTo>
                  <a:pt x="248888" y="124111"/>
                </a:lnTo>
                <a:lnTo>
                  <a:pt x="268033" y="125732"/>
                </a:lnTo>
                <a:lnTo>
                  <a:pt x="287179" y="130601"/>
                </a:lnTo>
                <a:lnTo>
                  <a:pt x="306324" y="137683"/>
                </a:lnTo>
                <a:lnTo>
                  <a:pt x="325469" y="145958"/>
                </a:lnTo>
                <a:lnTo>
                  <a:pt x="344615" y="154459"/>
                </a:lnTo>
                <a:lnTo>
                  <a:pt x="363760" y="162313"/>
                </a:lnTo>
                <a:lnTo>
                  <a:pt x="382905" y="168765"/>
                </a:lnTo>
                <a:lnTo>
                  <a:pt x="402050" y="173206"/>
                </a:lnTo>
                <a:lnTo>
                  <a:pt x="421196" y="175191"/>
                </a:lnTo>
                <a:lnTo>
                  <a:pt x="440341" y="174451"/>
                </a:lnTo>
                <a:lnTo>
                  <a:pt x="459486" y="170896"/>
                </a:lnTo>
                <a:lnTo>
                  <a:pt x="478631" y="164612"/>
                </a:lnTo>
                <a:lnTo>
                  <a:pt x="497777" y="155848"/>
                </a:lnTo>
                <a:lnTo>
                  <a:pt x="516922" y="145003"/>
                </a:lnTo>
                <a:lnTo>
                  <a:pt x="536067" y="132596"/>
                </a:lnTo>
                <a:lnTo>
                  <a:pt x="555212" y="119246"/>
                </a:lnTo>
                <a:lnTo>
                  <a:pt x="574357" y="105630"/>
                </a:lnTo>
                <a:lnTo>
                  <a:pt x="593503" y="92456"/>
                </a:lnTo>
                <a:lnTo>
                  <a:pt x="612648" y="80427"/>
                </a:lnTo>
                <a:lnTo>
                  <a:pt x="631793" y="70202"/>
                </a:lnTo>
                <a:lnTo>
                  <a:pt x="650939" y="62366"/>
                </a:lnTo>
                <a:lnTo>
                  <a:pt x="670084" y="57404"/>
                </a:lnTo>
                <a:lnTo>
                  <a:pt x="689229" y="55670"/>
                </a:lnTo>
                <a:lnTo>
                  <a:pt x="708374" y="57374"/>
                </a:lnTo>
                <a:lnTo>
                  <a:pt x="727520" y="62563"/>
                </a:lnTo>
                <a:lnTo>
                  <a:pt x="746665" y="71125"/>
                </a:lnTo>
                <a:lnTo>
                  <a:pt x="765810" y="82782"/>
                </a:lnTo>
                <a:lnTo>
                  <a:pt x="784955" y="97104"/>
                </a:lnTo>
                <a:lnTo>
                  <a:pt x="804101" y="113521"/>
                </a:lnTo>
                <a:lnTo>
                  <a:pt x="823246" y="131353"/>
                </a:lnTo>
                <a:lnTo>
                  <a:pt x="842391" y="149829"/>
                </a:lnTo>
                <a:lnTo>
                  <a:pt x="861536" y="168123"/>
                </a:lnTo>
                <a:lnTo>
                  <a:pt x="880681" y="185390"/>
                </a:lnTo>
                <a:lnTo>
                  <a:pt x="899827" y="200803"/>
                </a:lnTo>
                <a:lnTo>
                  <a:pt x="918972" y="213587"/>
                </a:lnTo>
                <a:lnTo>
                  <a:pt x="938117" y="223058"/>
                </a:lnTo>
                <a:lnTo>
                  <a:pt x="957263" y="228653"/>
                </a:lnTo>
                <a:lnTo>
                  <a:pt x="976408" y="229964"/>
                </a:lnTo>
                <a:lnTo>
                  <a:pt x="995553" y="226755"/>
                </a:lnTo>
                <a:lnTo>
                  <a:pt x="1014698" y="218982"/>
                </a:lnTo>
                <a:lnTo>
                  <a:pt x="1033844" y="206806"/>
                </a:lnTo>
                <a:lnTo>
                  <a:pt x="1052989" y="190590"/>
                </a:lnTo>
                <a:lnTo>
                  <a:pt x="1072134" y="170896"/>
                </a:lnTo>
                <a:lnTo>
                  <a:pt x="1091279" y="148473"/>
                </a:lnTo>
                <a:lnTo>
                  <a:pt x="1110425" y="124233"/>
                </a:lnTo>
                <a:lnTo>
                  <a:pt x="1129570" y="99226"/>
                </a:lnTo>
                <a:lnTo>
                  <a:pt x="1148715" y="74606"/>
                </a:lnTo>
                <a:lnTo>
                  <a:pt x="1167860" y="51595"/>
                </a:lnTo>
                <a:lnTo>
                  <a:pt x="1187006" y="31435"/>
                </a:lnTo>
                <a:lnTo>
                  <a:pt x="1206151" y="15356"/>
                </a:lnTo>
                <a:lnTo>
                  <a:pt x="1225296" y="4523"/>
                </a:lnTo>
                <a:lnTo>
                  <a:pt x="1244441" y="0"/>
                </a:lnTo>
                <a:lnTo>
                  <a:pt x="1263587" y="2708"/>
                </a:lnTo>
                <a:lnTo>
                  <a:pt x="1282732" y="13392"/>
                </a:lnTo>
                <a:lnTo>
                  <a:pt x="1301877" y="32594"/>
                </a:lnTo>
                <a:lnTo>
                  <a:pt x="1321022" y="60625"/>
                </a:lnTo>
                <a:lnTo>
                  <a:pt x="1340168" y="97559"/>
                </a:lnTo>
                <a:lnTo>
                  <a:pt x="1359313" y="143219"/>
                </a:lnTo>
                <a:lnTo>
                  <a:pt x="1378458" y="197182"/>
                </a:lnTo>
                <a:lnTo>
                  <a:pt x="1397603" y="258793"/>
                </a:lnTo>
                <a:lnTo>
                  <a:pt x="1416749" y="327177"/>
                </a:lnTo>
                <a:lnTo>
                  <a:pt x="1435894" y="401271"/>
                </a:lnTo>
                <a:lnTo>
                  <a:pt x="1455039" y="479852"/>
                </a:lnTo>
                <a:lnTo>
                  <a:pt x="1474184" y="561579"/>
                </a:lnTo>
                <a:lnTo>
                  <a:pt x="1493329" y="645030"/>
                </a:lnTo>
                <a:lnTo>
                  <a:pt x="1512475" y="728753"/>
                </a:lnTo>
                <a:lnTo>
                  <a:pt x="1531620" y="811303"/>
                </a:lnTo>
                <a:lnTo>
                  <a:pt x="1550765" y="891295"/>
                </a:lnTo>
                <a:lnTo>
                  <a:pt x="1569911" y="967440"/>
                </a:lnTo>
                <a:lnTo>
                  <a:pt x="1589056" y="1038587"/>
                </a:lnTo>
                <a:lnTo>
                  <a:pt x="1608201" y="1103753"/>
                </a:lnTo>
                <a:lnTo>
                  <a:pt x="1627346" y="1162156"/>
                </a:lnTo>
                <a:lnTo>
                  <a:pt x="1646492" y="1213228"/>
                </a:lnTo>
                <a:lnTo>
                  <a:pt x="1665637" y="1256632"/>
                </a:lnTo>
                <a:lnTo>
                  <a:pt x="1684782" y="1292265"/>
                </a:lnTo>
                <a:lnTo>
                  <a:pt x="1703927" y="1320250"/>
                </a:lnTo>
                <a:lnTo>
                  <a:pt x="1723073" y="1340930"/>
                </a:lnTo>
                <a:lnTo>
                  <a:pt x="1742218" y="1354842"/>
                </a:lnTo>
                <a:lnTo>
                  <a:pt x="1761363" y="1362695"/>
                </a:lnTo>
                <a:lnTo>
                  <a:pt x="1780508" y="1365336"/>
                </a:lnTo>
                <a:lnTo>
                  <a:pt x="1799654" y="1363715"/>
                </a:lnTo>
                <a:lnTo>
                  <a:pt x="1818799" y="1358846"/>
                </a:lnTo>
                <a:lnTo>
                  <a:pt x="1837944" y="1351764"/>
                </a:lnTo>
                <a:lnTo>
                  <a:pt x="1857089" y="1343489"/>
                </a:lnTo>
                <a:lnTo>
                  <a:pt x="1876235" y="1334988"/>
                </a:lnTo>
                <a:lnTo>
                  <a:pt x="1895380" y="1327134"/>
                </a:lnTo>
                <a:lnTo>
                  <a:pt x="1914525" y="1320682"/>
                </a:lnTo>
                <a:lnTo>
                  <a:pt x="1933670" y="1316241"/>
                </a:lnTo>
                <a:lnTo>
                  <a:pt x="1952816" y="1314256"/>
                </a:lnTo>
                <a:lnTo>
                  <a:pt x="1971961" y="1314996"/>
                </a:lnTo>
                <a:lnTo>
                  <a:pt x="1991106" y="1318551"/>
                </a:lnTo>
                <a:lnTo>
                  <a:pt x="2010251" y="1324835"/>
                </a:lnTo>
                <a:lnTo>
                  <a:pt x="2029397" y="1333599"/>
                </a:lnTo>
                <a:lnTo>
                  <a:pt x="2048542" y="1344444"/>
                </a:lnTo>
                <a:lnTo>
                  <a:pt x="2067687" y="1356851"/>
                </a:lnTo>
                <a:lnTo>
                  <a:pt x="2086832" y="1370201"/>
                </a:lnTo>
                <a:lnTo>
                  <a:pt x="2105977" y="1383817"/>
                </a:lnTo>
                <a:lnTo>
                  <a:pt x="2125123" y="1396991"/>
                </a:lnTo>
                <a:lnTo>
                  <a:pt x="2144268" y="1409020"/>
                </a:lnTo>
                <a:lnTo>
                  <a:pt x="2163413" y="1419245"/>
                </a:lnTo>
                <a:lnTo>
                  <a:pt x="2182559" y="1427081"/>
                </a:lnTo>
                <a:lnTo>
                  <a:pt x="2201704" y="1432043"/>
                </a:lnTo>
                <a:lnTo>
                  <a:pt x="2220849" y="1433777"/>
                </a:lnTo>
                <a:lnTo>
                  <a:pt x="2239994" y="1432073"/>
                </a:lnTo>
                <a:lnTo>
                  <a:pt x="2259140" y="1426884"/>
                </a:lnTo>
                <a:lnTo>
                  <a:pt x="2278285" y="1418322"/>
                </a:lnTo>
                <a:lnTo>
                  <a:pt x="2297430" y="1406665"/>
                </a:lnTo>
                <a:lnTo>
                  <a:pt x="2316575" y="1392344"/>
                </a:lnTo>
                <a:lnTo>
                  <a:pt x="2335721" y="1375926"/>
                </a:lnTo>
                <a:lnTo>
                  <a:pt x="2354866" y="1358094"/>
                </a:lnTo>
                <a:lnTo>
                  <a:pt x="2374011" y="1339618"/>
                </a:lnTo>
                <a:lnTo>
                  <a:pt x="2393156" y="1321324"/>
                </a:lnTo>
                <a:lnTo>
                  <a:pt x="2412302" y="1304057"/>
                </a:lnTo>
                <a:lnTo>
                  <a:pt x="2431447" y="1288644"/>
                </a:lnTo>
                <a:lnTo>
                  <a:pt x="2450592" y="1275860"/>
                </a:lnTo>
                <a:lnTo>
                  <a:pt x="2469737" y="1266389"/>
                </a:lnTo>
                <a:lnTo>
                  <a:pt x="2488883" y="1260794"/>
                </a:lnTo>
                <a:lnTo>
                  <a:pt x="2508028" y="1259483"/>
                </a:lnTo>
                <a:lnTo>
                  <a:pt x="2527173" y="1262692"/>
                </a:lnTo>
                <a:lnTo>
                  <a:pt x="2546318" y="1270465"/>
                </a:lnTo>
                <a:lnTo>
                  <a:pt x="2565464" y="1282641"/>
                </a:lnTo>
                <a:lnTo>
                  <a:pt x="2584609" y="1298857"/>
                </a:lnTo>
                <a:lnTo>
                  <a:pt x="2603754" y="1318551"/>
                </a:lnTo>
                <a:lnTo>
                  <a:pt x="2622899" y="1340974"/>
                </a:lnTo>
                <a:lnTo>
                  <a:pt x="2642045" y="1365214"/>
                </a:lnTo>
                <a:lnTo>
                  <a:pt x="2661190" y="1390221"/>
                </a:lnTo>
                <a:lnTo>
                  <a:pt x="2680335" y="1414841"/>
                </a:lnTo>
                <a:lnTo>
                  <a:pt x="2699480" y="1437852"/>
                </a:lnTo>
                <a:lnTo>
                  <a:pt x="2718626" y="1458012"/>
                </a:lnTo>
                <a:lnTo>
                  <a:pt x="2737771" y="1474091"/>
                </a:lnTo>
                <a:lnTo>
                  <a:pt x="2756916" y="1484924"/>
                </a:lnTo>
                <a:lnTo>
                  <a:pt x="2776061" y="1489447"/>
                </a:lnTo>
                <a:lnTo>
                  <a:pt x="2795207" y="1486739"/>
                </a:lnTo>
                <a:lnTo>
                  <a:pt x="2814352" y="1476055"/>
                </a:lnTo>
                <a:lnTo>
                  <a:pt x="2833497" y="1456853"/>
                </a:lnTo>
                <a:lnTo>
                  <a:pt x="2852642" y="1428822"/>
                </a:lnTo>
                <a:lnTo>
                  <a:pt x="2871788" y="1391888"/>
                </a:lnTo>
                <a:lnTo>
                  <a:pt x="2890933" y="1346228"/>
                </a:lnTo>
                <a:lnTo>
                  <a:pt x="2910078" y="1292265"/>
                </a:lnTo>
                <a:lnTo>
                  <a:pt x="2929223" y="1230654"/>
                </a:lnTo>
                <a:lnTo>
                  <a:pt x="2948369" y="1162270"/>
                </a:lnTo>
                <a:lnTo>
                  <a:pt x="2967514" y="1088176"/>
                </a:lnTo>
                <a:lnTo>
                  <a:pt x="2986659" y="1009595"/>
                </a:lnTo>
                <a:lnTo>
                  <a:pt x="3005804" y="927868"/>
                </a:lnTo>
                <a:lnTo>
                  <a:pt x="3024950" y="844417"/>
                </a:lnTo>
                <a:lnTo>
                  <a:pt x="3044095" y="760694"/>
                </a:lnTo>
                <a:lnTo>
                  <a:pt x="3063240" y="678144"/>
                </a:lnTo>
              </a:path>
            </a:pathLst>
          </a:custGeom>
          <a:ln w="31750">
            <a:solidFill>
              <a:srgbClr val="C0590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120640" y="39776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фазалы түзеткіш тогы (мысал)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57200" y="562356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40080" y="567842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586130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 кернеуі синусоидалы болса да, сызықты емес жүктеменің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тогы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бейсинусоидалы болады және желі кедергісі арқылы кернеуді де бұрмалайды.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Фурье қатары және оның коэффициенттері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(1/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)∫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25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тұрақты құраушы (орташа мән)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(2/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)∫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25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kωt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синус коэффициенті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(2/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)∫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25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cos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kωt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dt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косинус коэффициенті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km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√(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-гармоника амплитудасы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arctg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бастапқы фаза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475488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0080" y="48463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510235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түрдің эквиваленттігі: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663440" y="475488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846320" y="48463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846320" y="510235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периодты, Дирихле шарттарын қанағаттандыратын функция үшін. Практикада қатар бірнеше гармоникамен шектеледі.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Қисық симметриясы және спектр құрамы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Симметрияны анықтау интеграл есептеуін едәуір қысқартады.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828800"/>
                <a:gridCol w="2194560"/>
                <a:gridCol w="18288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Симметрия түрі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Шарт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Қатарда қалатыны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Мысал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Абсцисса осіне қатысты (жартылай толқындық)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/2) = −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тек 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тақ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гармоникалар,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меандр, желі тогы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Координаттар басына қатысты (тақ функция)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(−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 = −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тек 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синус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мүшелері 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аралау тәрізді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Ордината осіне қатысты (жұп функция)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(−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және 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косинус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мүшелері 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түзетілген синусоида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Жартылай толқындық симметрия өнеркәсіптік желілерге тән — сондықтан онда жұп гармоникалар іс жүзінде болмайды.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тікбұрышты толқынның коэффициенттері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+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&lt;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40080" y="4142232"/>
            <a:ext cx="290779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 flipV="1">
            <a:off x="640080" y="3337560"/>
            <a:ext cx="0" cy="153619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3383280" y="4160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40080" y="3579524"/>
            <a:ext cx="2834640" cy="1125415"/>
          </a:xfrm>
          <a:custGeom>
            <a:avLst/>
            <a:gdLst/>
            <a:ahLst/>
            <a:cxnLst/>
            <a:rect l="l" t="t" r="r" b="b"/>
            <a:pathLst>
              <a:path w="2834640" h="1125415">
                <a:moveTo>
                  <a:pt x="0" y="0"/>
                </a:moveTo>
                <a:lnTo>
                  <a:pt x="7087" y="0"/>
                </a:lnTo>
                <a:lnTo>
                  <a:pt x="14173" y="0"/>
                </a:lnTo>
                <a:lnTo>
                  <a:pt x="21260" y="0"/>
                </a:lnTo>
                <a:lnTo>
                  <a:pt x="28346" y="0"/>
                </a:lnTo>
                <a:lnTo>
                  <a:pt x="35433" y="0"/>
                </a:lnTo>
                <a:lnTo>
                  <a:pt x="42520" y="0"/>
                </a:lnTo>
                <a:lnTo>
                  <a:pt x="49606" y="0"/>
                </a:lnTo>
                <a:lnTo>
                  <a:pt x="56693" y="0"/>
                </a:lnTo>
                <a:lnTo>
                  <a:pt x="63779" y="0"/>
                </a:lnTo>
                <a:lnTo>
                  <a:pt x="70866" y="0"/>
                </a:lnTo>
                <a:lnTo>
                  <a:pt x="77953" y="0"/>
                </a:lnTo>
                <a:lnTo>
                  <a:pt x="85039" y="0"/>
                </a:lnTo>
                <a:lnTo>
                  <a:pt x="92126" y="0"/>
                </a:lnTo>
                <a:lnTo>
                  <a:pt x="99212" y="0"/>
                </a:lnTo>
                <a:lnTo>
                  <a:pt x="106299" y="0"/>
                </a:lnTo>
                <a:lnTo>
                  <a:pt x="113386" y="0"/>
                </a:lnTo>
                <a:lnTo>
                  <a:pt x="120472" y="0"/>
                </a:lnTo>
                <a:lnTo>
                  <a:pt x="127559" y="0"/>
                </a:lnTo>
                <a:lnTo>
                  <a:pt x="134645" y="0"/>
                </a:lnTo>
                <a:lnTo>
                  <a:pt x="141732" y="0"/>
                </a:lnTo>
                <a:lnTo>
                  <a:pt x="148819" y="0"/>
                </a:lnTo>
                <a:lnTo>
                  <a:pt x="155905" y="0"/>
                </a:lnTo>
                <a:lnTo>
                  <a:pt x="162992" y="0"/>
                </a:lnTo>
                <a:lnTo>
                  <a:pt x="170078" y="0"/>
                </a:lnTo>
                <a:lnTo>
                  <a:pt x="177165" y="0"/>
                </a:lnTo>
                <a:lnTo>
                  <a:pt x="184252" y="0"/>
                </a:lnTo>
                <a:lnTo>
                  <a:pt x="191338" y="0"/>
                </a:lnTo>
                <a:lnTo>
                  <a:pt x="198425" y="0"/>
                </a:lnTo>
                <a:lnTo>
                  <a:pt x="205511" y="0"/>
                </a:lnTo>
                <a:lnTo>
                  <a:pt x="212598" y="0"/>
                </a:lnTo>
                <a:lnTo>
                  <a:pt x="219685" y="0"/>
                </a:lnTo>
                <a:lnTo>
                  <a:pt x="226771" y="0"/>
                </a:lnTo>
                <a:lnTo>
                  <a:pt x="233858" y="0"/>
                </a:lnTo>
                <a:lnTo>
                  <a:pt x="240944" y="0"/>
                </a:lnTo>
                <a:lnTo>
                  <a:pt x="248031" y="0"/>
                </a:lnTo>
                <a:lnTo>
                  <a:pt x="255118" y="0"/>
                </a:lnTo>
                <a:lnTo>
                  <a:pt x="262204" y="0"/>
                </a:lnTo>
                <a:lnTo>
                  <a:pt x="269291" y="0"/>
                </a:lnTo>
                <a:lnTo>
                  <a:pt x="276377" y="0"/>
                </a:lnTo>
                <a:lnTo>
                  <a:pt x="283464" y="0"/>
                </a:lnTo>
                <a:lnTo>
                  <a:pt x="290551" y="0"/>
                </a:lnTo>
                <a:lnTo>
                  <a:pt x="297637" y="0"/>
                </a:lnTo>
                <a:lnTo>
                  <a:pt x="304724" y="0"/>
                </a:lnTo>
                <a:lnTo>
                  <a:pt x="311810" y="0"/>
                </a:lnTo>
                <a:lnTo>
                  <a:pt x="318897" y="0"/>
                </a:lnTo>
                <a:lnTo>
                  <a:pt x="325984" y="0"/>
                </a:lnTo>
                <a:lnTo>
                  <a:pt x="333070" y="0"/>
                </a:lnTo>
                <a:lnTo>
                  <a:pt x="340157" y="0"/>
                </a:lnTo>
                <a:lnTo>
                  <a:pt x="347243" y="0"/>
                </a:lnTo>
                <a:lnTo>
                  <a:pt x="354330" y="0"/>
                </a:lnTo>
                <a:lnTo>
                  <a:pt x="361417" y="0"/>
                </a:lnTo>
                <a:lnTo>
                  <a:pt x="368503" y="0"/>
                </a:lnTo>
                <a:lnTo>
                  <a:pt x="375590" y="0"/>
                </a:lnTo>
                <a:lnTo>
                  <a:pt x="382676" y="0"/>
                </a:lnTo>
                <a:lnTo>
                  <a:pt x="389763" y="0"/>
                </a:lnTo>
                <a:lnTo>
                  <a:pt x="396850" y="0"/>
                </a:lnTo>
                <a:lnTo>
                  <a:pt x="403936" y="0"/>
                </a:lnTo>
                <a:lnTo>
                  <a:pt x="411023" y="0"/>
                </a:lnTo>
                <a:lnTo>
                  <a:pt x="418109" y="0"/>
                </a:lnTo>
                <a:lnTo>
                  <a:pt x="425196" y="0"/>
                </a:lnTo>
                <a:lnTo>
                  <a:pt x="432283" y="0"/>
                </a:lnTo>
                <a:lnTo>
                  <a:pt x="439369" y="0"/>
                </a:lnTo>
                <a:lnTo>
                  <a:pt x="446456" y="0"/>
                </a:lnTo>
                <a:lnTo>
                  <a:pt x="453542" y="0"/>
                </a:lnTo>
                <a:lnTo>
                  <a:pt x="460629" y="0"/>
                </a:lnTo>
                <a:lnTo>
                  <a:pt x="467716" y="0"/>
                </a:lnTo>
                <a:lnTo>
                  <a:pt x="474802" y="0"/>
                </a:lnTo>
                <a:lnTo>
                  <a:pt x="481889" y="0"/>
                </a:lnTo>
                <a:lnTo>
                  <a:pt x="488975" y="0"/>
                </a:lnTo>
                <a:lnTo>
                  <a:pt x="496062" y="0"/>
                </a:lnTo>
                <a:lnTo>
                  <a:pt x="503149" y="0"/>
                </a:lnTo>
                <a:lnTo>
                  <a:pt x="510235" y="0"/>
                </a:lnTo>
                <a:lnTo>
                  <a:pt x="517322" y="0"/>
                </a:lnTo>
                <a:lnTo>
                  <a:pt x="524408" y="0"/>
                </a:lnTo>
                <a:lnTo>
                  <a:pt x="531495" y="0"/>
                </a:lnTo>
                <a:lnTo>
                  <a:pt x="538582" y="0"/>
                </a:lnTo>
                <a:lnTo>
                  <a:pt x="545668" y="0"/>
                </a:lnTo>
                <a:lnTo>
                  <a:pt x="552755" y="0"/>
                </a:lnTo>
                <a:lnTo>
                  <a:pt x="559841" y="0"/>
                </a:lnTo>
                <a:lnTo>
                  <a:pt x="566928" y="0"/>
                </a:lnTo>
                <a:lnTo>
                  <a:pt x="574015" y="0"/>
                </a:lnTo>
                <a:lnTo>
                  <a:pt x="581101" y="0"/>
                </a:lnTo>
                <a:lnTo>
                  <a:pt x="588188" y="0"/>
                </a:lnTo>
                <a:lnTo>
                  <a:pt x="595274" y="0"/>
                </a:lnTo>
                <a:lnTo>
                  <a:pt x="602361" y="0"/>
                </a:lnTo>
                <a:lnTo>
                  <a:pt x="609448" y="0"/>
                </a:lnTo>
                <a:lnTo>
                  <a:pt x="616534" y="0"/>
                </a:lnTo>
                <a:lnTo>
                  <a:pt x="623621" y="0"/>
                </a:lnTo>
                <a:lnTo>
                  <a:pt x="630707" y="0"/>
                </a:lnTo>
                <a:lnTo>
                  <a:pt x="637794" y="0"/>
                </a:lnTo>
                <a:lnTo>
                  <a:pt x="644881" y="0"/>
                </a:lnTo>
                <a:lnTo>
                  <a:pt x="651967" y="0"/>
                </a:lnTo>
                <a:lnTo>
                  <a:pt x="659054" y="0"/>
                </a:lnTo>
                <a:lnTo>
                  <a:pt x="666140" y="0"/>
                </a:lnTo>
                <a:lnTo>
                  <a:pt x="673227" y="0"/>
                </a:lnTo>
                <a:lnTo>
                  <a:pt x="680314" y="0"/>
                </a:lnTo>
                <a:lnTo>
                  <a:pt x="687400" y="0"/>
                </a:lnTo>
                <a:lnTo>
                  <a:pt x="694487" y="0"/>
                </a:lnTo>
                <a:lnTo>
                  <a:pt x="701573" y="0"/>
                </a:lnTo>
                <a:lnTo>
                  <a:pt x="708660" y="1125415"/>
                </a:lnTo>
                <a:lnTo>
                  <a:pt x="715747" y="1125415"/>
                </a:lnTo>
                <a:lnTo>
                  <a:pt x="722833" y="1125415"/>
                </a:lnTo>
                <a:lnTo>
                  <a:pt x="729920" y="1125415"/>
                </a:lnTo>
                <a:lnTo>
                  <a:pt x="737006" y="1125415"/>
                </a:lnTo>
                <a:lnTo>
                  <a:pt x="744093" y="1125415"/>
                </a:lnTo>
                <a:lnTo>
                  <a:pt x="751180" y="1125415"/>
                </a:lnTo>
                <a:lnTo>
                  <a:pt x="758266" y="1125415"/>
                </a:lnTo>
                <a:lnTo>
                  <a:pt x="765353" y="1125415"/>
                </a:lnTo>
                <a:lnTo>
                  <a:pt x="772439" y="1125415"/>
                </a:lnTo>
                <a:lnTo>
                  <a:pt x="779526" y="1125415"/>
                </a:lnTo>
                <a:lnTo>
                  <a:pt x="786613" y="1125415"/>
                </a:lnTo>
                <a:lnTo>
                  <a:pt x="793699" y="1125415"/>
                </a:lnTo>
                <a:lnTo>
                  <a:pt x="800786" y="1125415"/>
                </a:lnTo>
                <a:lnTo>
                  <a:pt x="807872" y="1125415"/>
                </a:lnTo>
                <a:lnTo>
                  <a:pt x="814959" y="1125415"/>
                </a:lnTo>
                <a:lnTo>
                  <a:pt x="822046" y="1125415"/>
                </a:lnTo>
                <a:lnTo>
                  <a:pt x="829132" y="1125415"/>
                </a:lnTo>
                <a:lnTo>
                  <a:pt x="836219" y="1125415"/>
                </a:lnTo>
                <a:lnTo>
                  <a:pt x="843305" y="1125415"/>
                </a:lnTo>
                <a:lnTo>
                  <a:pt x="850392" y="1125415"/>
                </a:lnTo>
                <a:lnTo>
                  <a:pt x="857479" y="1125415"/>
                </a:lnTo>
                <a:lnTo>
                  <a:pt x="864565" y="1125415"/>
                </a:lnTo>
                <a:lnTo>
                  <a:pt x="871652" y="1125415"/>
                </a:lnTo>
                <a:lnTo>
                  <a:pt x="878738" y="1125415"/>
                </a:lnTo>
                <a:lnTo>
                  <a:pt x="885825" y="1125415"/>
                </a:lnTo>
                <a:lnTo>
                  <a:pt x="892912" y="1125415"/>
                </a:lnTo>
                <a:lnTo>
                  <a:pt x="899998" y="1125415"/>
                </a:lnTo>
                <a:lnTo>
                  <a:pt x="907085" y="1125415"/>
                </a:lnTo>
                <a:lnTo>
                  <a:pt x="914171" y="1125415"/>
                </a:lnTo>
                <a:lnTo>
                  <a:pt x="921258" y="1125415"/>
                </a:lnTo>
                <a:lnTo>
                  <a:pt x="928345" y="1125415"/>
                </a:lnTo>
                <a:lnTo>
                  <a:pt x="935431" y="1125415"/>
                </a:lnTo>
                <a:lnTo>
                  <a:pt x="942518" y="1125415"/>
                </a:lnTo>
                <a:lnTo>
                  <a:pt x="949604" y="1125415"/>
                </a:lnTo>
                <a:lnTo>
                  <a:pt x="956691" y="1125415"/>
                </a:lnTo>
                <a:lnTo>
                  <a:pt x="963778" y="1125415"/>
                </a:lnTo>
                <a:lnTo>
                  <a:pt x="970864" y="1125415"/>
                </a:lnTo>
                <a:lnTo>
                  <a:pt x="977951" y="1125415"/>
                </a:lnTo>
                <a:lnTo>
                  <a:pt x="985037" y="1125415"/>
                </a:lnTo>
                <a:lnTo>
                  <a:pt x="992124" y="1125415"/>
                </a:lnTo>
                <a:lnTo>
                  <a:pt x="999211" y="1125415"/>
                </a:lnTo>
                <a:lnTo>
                  <a:pt x="1006297" y="1125415"/>
                </a:lnTo>
                <a:lnTo>
                  <a:pt x="1013384" y="1125415"/>
                </a:lnTo>
                <a:lnTo>
                  <a:pt x="1020470" y="1125415"/>
                </a:lnTo>
                <a:lnTo>
                  <a:pt x="1027557" y="1125415"/>
                </a:lnTo>
                <a:lnTo>
                  <a:pt x="1034644" y="1125415"/>
                </a:lnTo>
                <a:lnTo>
                  <a:pt x="1041730" y="1125415"/>
                </a:lnTo>
                <a:lnTo>
                  <a:pt x="1048817" y="1125415"/>
                </a:lnTo>
                <a:lnTo>
                  <a:pt x="1055903" y="1125415"/>
                </a:lnTo>
                <a:lnTo>
                  <a:pt x="1062990" y="1125415"/>
                </a:lnTo>
                <a:lnTo>
                  <a:pt x="1070077" y="1125415"/>
                </a:lnTo>
                <a:lnTo>
                  <a:pt x="1077163" y="1125415"/>
                </a:lnTo>
                <a:lnTo>
                  <a:pt x="1084250" y="1125415"/>
                </a:lnTo>
                <a:lnTo>
                  <a:pt x="1091336" y="1125415"/>
                </a:lnTo>
                <a:lnTo>
                  <a:pt x="1098423" y="1125415"/>
                </a:lnTo>
                <a:lnTo>
                  <a:pt x="1105510" y="1125415"/>
                </a:lnTo>
                <a:lnTo>
                  <a:pt x="1112596" y="1125415"/>
                </a:lnTo>
                <a:lnTo>
                  <a:pt x="1119683" y="1125415"/>
                </a:lnTo>
                <a:lnTo>
                  <a:pt x="1126769" y="1125415"/>
                </a:lnTo>
                <a:lnTo>
                  <a:pt x="1133856" y="1125415"/>
                </a:lnTo>
                <a:lnTo>
                  <a:pt x="1140943" y="1125415"/>
                </a:lnTo>
                <a:lnTo>
                  <a:pt x="1148029" y="1125415"/>
                </a:lnTo>
                <a:lnTo>
                  <a:pt x="1155116" y="1125415"/>
                </a:lnTo>
                <a:lnTo>
                  <a:pt x="1162202" y="1125415"/>
                </a:lnTo>
                <a:lnTo>
                  <a:pt x="1169289" y="1125415"/>
                </a:lnTo>
                <a:lnTo>
                  <a:pt x="1176376" y="1125415"/>
                </a:lnTo>
                <a:lnTo>
                  <a:pt x="1183462" y="1125415"/>
                </a:lnTo>
                <a:lnTo>
                  <a:pt x="1190549" y="1125415"/>
                </a:lnTo>
                <a:lnTo>
                  <a:pt x="1197635" y="1125415"/>
                </a:lnTo>
                <a:lnTo>
                  <a:pt x="1204722" y="1125415"/>
                </a:lnTo>
                <a:lnTo>
                  <a:pt x="1211809" y="1125415"/>
                </a:lnTo>
                <a:lnTo>
                  <a:pt x="1218895" y="1125415"/>
                </a:lnTo>
                <a:lnTo>
                  <a:pt x="1225982" y="1125415"/>
                </a:lnTo>
                <a:lnTo>
                  <a:pt x="1233068" y="1125415"/>
                </a:lnTo>
                <a:lnTo>
                  <a:pt x="1240155" y="1125415"/>
                </a:lnTo>
                <a:lnTo>
                  <a:pt x="1247242" y="1125415"/>
                </a:lnTo>
                <a:lnTo>
                  <a:pt x="1254328" y="1125415"/>
                </a:lnTo>
                <a:lnTo>
                  <a:pt x="1261415" y="1125415"/>
                </a:lnTo>
                <a:lnTo>
                  <a:pt x="1268501" y="1125415"/>
                </a:lnTo>
                <a:lnTo>
                  <a:pt x="1275588" y="1125415"/>
                </a:lnTo>
                <a:lnTo>
                  <a:pt x="1282675" y="1125415"/>
                </a:lnTo>
                <a:lnTo>
                  <a:pt x="1289761" y="1125415"/>
                </a:lnTo>
                <a:lnTo>
                  <a:pt x="1296848" y="1125415"/>
                </a:lnTo>
                <a:lnTo>
                  <a:pt x="1303934" y="1125415"/>
                </a:lnTo>
                <a:lnTo>
                  <a:pt x="1311021" y="1125415"/>
                </a:lnTo>
                <a:lnTo>
                  <a:pt x="1318108" y="1125415"/>
                </a:lnTo>
                <a:lnTo>
                  <a:pt x="1325194" y="1125415"/>
                </a:lnTo>
                <a:lnTo>
                  <a:pt x="1332281" y="1125415"/>
                </a:lnTo>
                <a:lnTo>
                  <a:pt x="1339367" y="1125415"/>
                </a:lnTo>
                <a:lnTo>
                  <a:pt x="1346454" y="1125415"/>
                </a:lnTo>
                <a:lnTo>
                  <a:pt x="1353541" y="1125415"/>
                </a:lnTo>
                <a:lnTo>
                  <a:pt x="1360627" y="1125415"/>
                </a:lnTo>
                <a:lnTo>
                  <a:pt x="1367714" y="1125415"/>
                </a:lnTo>
                <a:lnTo>
                  <a:pt x="1374800" y="1125415"/>
                </a:lnTo>
                <a:lnTo>
                  <a:pt x="1381887" y="1125415"/>
                </a:lnTo>
                <a:lnTo>
                  <a:pt x="1388974" y="1125415"/>
                </a:lnTo>
                <a:lnTo>
                  <a:pt x="1396060" y="1125415"/>
                </a:lnTo>
                <a:lnTo>
                  <a:pt x="1403147" y="1125415"/>
                </a:lnTo>
                <a:lnTo>
                  <a:pt x="1410233" y="1125415"/>
                </a:lnTo>
                <a:lnTo>
                  <a:pt x="1417320" y="0"/>
                </a:lnTo>
                <a:lnTo>
                  <a:pt x="1424407" y="0"/>
                </a:lnTo>
                <a:lnTo>
                  <a:pt x="1431493" y="0"/>
                </a:lnTo>
                <a:lnTo>
                  <a:pt x="1438580" y="0"/>
                </a:lnTo>
                <a:lnTo>
                  <a:pt x="1445666" y="0"/>
                </a:lnTo>
                <a:lnTo>
                  <a:pt x="1452753" y="0"/>
                </a:lnTo>
                <a:lnTo>
                  <a:pt x="1459840" y="0"/>
                </a:lnTo>
                <a:lnTo>
                  <a:pt x="1466926" y="0"/>
                </a:lnTo>
                <a:lnTo>
                  <a:pt x="1474013" y="0"/>
                </a:lnTo>
                <a:lnTo>
                  <a:pt x="1481099" y="0"/>
                </a:lnTo>
                <a:lnTo>
                  <a:pt x="1488186" y="0"/>
                </a:lnTo>
                <a:lnTo>
                  <a:pt x="1495273" y="0"/>
                </a:lnTo>
                <a:lnTo>
                  <a:pt x="1502359" y="0"/>
                </a:lnTo>
                <a:lnTo>
                  <a:pt x="1509446" y="0"/>
                </a:lnTo>
                <a:lnTo>
                  <a:pt x="1516532" y="0"/>
                </a:lnTo>
                <a:lnTo>
                  <a:pt x="1523619" y="0"/>
                </a:lnTo>
                <a:lnTo>
                  <a:pt x="1530706" y="0"/>
                </a:lnTo>
                <a:lnTo>
                  <a:pt x="1537792" y="0"/>
                </a:lnTo>
                <a:lnTo>
                  <a:pt x="1544879" y="0"/>
                </a:lnTo>
                <a:lnTo>
                  <a:pt x="1551965" y="0"/>
                </a:lnTo>
                <a:lnTo>
                  <a:pt x="1559052" y="0"/>
                </a:lnTo>
                <a:lnTo>
                  <a:pt x="1566139" y="0"/>
                </a:lnTo>
                <a:lnTo>
                  <a:pt x="1573225" y="0"/>
                </a:lnTo>
                <a:lnTo>
                  <a:pt x="1580312" y="0"/>
                </a:lnTo>
                <a:lnTo>
                  <a:pt x="1587398" y="0"/>
                </a:lnTo>
                <a:lnTo>
                  <a:pt x="1594485" y="0"/>
                </a:lnTo>
                <a:lnTo>
                  <a:pt x="1601572" y="0"/>
                </a:lnTo>
                <a:lnTo>
                  <a:pt x="1608658" y="0"/>
                </a:lnTo>
                <a:lnTo>
                  <a:pt x="1615745" y="0"/>
                </a:lnTo>
                <a:lnTo>
                  <a:pt x="1622831" y="0"/>
                </a:lnTo>
                <a:lnTo>
                  <a:pt x="1629918" y="0"/>
                </a:lnTo>
                <a:lnTo>
                  <a:pt x="1637005" y="0"/>
                </a:lnTo>
                <a:lnTo>
                  <a:pt x="1644091" y="0"/>
                </a:lnTo>
                <a:lnTo>
                  <a:pt x="1651178" y="0"/>
                </a:lnTo>
                <a:lnTo>
                  <a:pt x="1658264" y="0"/>
                </a:lnTo>
                <a:lnTo>
                  <a:pt x="1665351" y="0"/>
                </a:lnTo>
                <a:lnTo>
                  <a:pt x="1672438" y="0"/>
                </a:lnTo>
                <a:lnTo>
                  <a:pt x="1679524" y="0"/>
                </a:lnTo>
                <a:lnTo>
                  <a:pt x="1686611" y="0"/>
                </a:lnTo>
                <a:lnTo>
                  <a:pt x="1693697" y="0"/>
                </a:lnTo>
                <a:lnTo>
                  <a:pt x="1700784" y="0"/>
                </a:lnTo>
                <a:lnTo>
                  <a:pt x="1707871" y="0"/>
                </a:lnTo>
                <a:lnTo>
                  <a:pt x="1714957" y="0"/>
                </a:lnTo>
                <a:lnTo>
                  <a:pt x="1722044" y="0"/>
                </a:lnTo>
                <a:lnTo>
                  <a:pt x="1729130" y="0"/>
                </a:lnTo>
                <a:lnTo>
                  <a:pt x="1736217" y="0"/>
                </a:lnTo>
                <a:lnTo>
                  <a:pt x="1743304" y="0"/>
                </a:lnTo>
                <a:lnTo>
                  <a:pt x="1750390" y="0"/>
                </a:lnTo>
                <a:lnTo>
                  <a:pt x="1757477" y="0"/>
                </a:lnTo>
                <a:lnTo>
                  <a:pt x="1764563" y="0"/>
                </a:lnTo>
                <a:lnTo>
                  <a:pt x="1771650" y="0"/>
                </a:lnTo>
                <a:lnTo>
                  <a:pt x="1778737" y="0"/>
                </a:lnTo>
                <a:lnTo>
                  <a:pt x="1785823" y="0"/>
                </a:lnTo>
                <a:lnTo>
                  <a:pt x="1792910" y="0"/>
                </a:lnTo>
                <a:lnTo>
                  <a:pt x="1799996" y="0"/>
                </a:lnTo>
                <a:lnTo>
                  <a:pt x="1807083" y="0"/>
                </a:lnTo>
                <a:lnTo>
                  <a:pt x="1814170" y="0"/>
                </a:lnTo>
                <a:lnTo>
                  <a:pt x="1821256" y="0"/>
                </a:lnTo>
                <a:lnTo>
                  <a:pt x="1828343" y="0"/>
                </a:lnTo>
                <a:lnTo>
                  <a:pt x="1835429" y="0"/>
                </a:lnTo>
                <a:lnTo>
                  <a:pt x="1842516" y="0"/>
                </a:lnTo>
                <a:lnTo>
                  <a:pt x="1849603" y="0"/>
                </a:lnTo>
                <a:lnTo>
                  <a:pt x="1856689" y="0"/>
                </a:lnTo>
                <a:lnTo>
                  <a:pt x="1863776" y="0"/>
                </a:lnTo>
                <a:lnTo>
                  <a:pt x="1870862" y="0"/>
                </a:lnTo>
                <a:lnTo>
                  <a:pt x="1877949" y="0"/>
                </a:lnTo>
                <a:lnTo>
                  <a:pt x="1885036" y="0"/>
                </a:lnTo>
                <a:lnTo>
                  <a:pt x="1892122" y="0"/>
                </a:lnTo>
                <a:lnTo>
                  <a:pt x="1899209" y="0"/>
                </a:lnTo>
                <a:lnTo>
                  <a:pt x="1906295" y="0"/>
                </a:lnTo>
                <a:lnTo>
                  <a:pt x="1913382" y="0"/>
                </a:lnTo>
                <a:lnTo>
                  <a:pt x="1920469" y="0"/>
                </a:lnTo>
                <a:lnTo>
                  <a:pt x="1927555" y="0"/>
                </a:lnTo>
                <a:lnTo>
                  <a:pt x="1934642" y="0"/>
                </a:lnTo>
                <a:lnTo>
                  <a:pt x="1941728" y="0"/>
                </a:lnTo>
                <a:lnTo>
                  <a:pt x="1948815" y="0"/>
                </a:lnTo>
                <a:lnTo>
                  <a:pt x="1955902" y="0"/>
                </a:lnTo>
                <a:lnTo>
                  <a:pt x="1962988" y="0"/>
                </a:lnTo>
                <a:lnTo>
                  <a:pt x="1970075" y="0"/>
                </a:lnTo>
                <a:lnTo>
                  <a:pt x="1977161" y="0"/>
                </a:lnTo>
                <a:lnTo>
                  <a:pt x="1984248" y="0"/>
                </a:lnTo>
                <a:lnTo>
                  <a:pt x="1991335" y="0"/>
                </a:lnTo>
                <a:lnTo>
                  <a:pt x="1998421" y="0"/>
                </a:lnTo>
                <a:lnTo>
                  <a:pt x="2005508" y="0"/>
                </a:lnTo>
                <a:lnTo>
                  <a:pt x="2012594" y="0"/>
                </a:lnTo>
                <a:lnTo>
                  <a:pt x="2019681" y="0"/>
                </a:lnTo>
                <a:lnTo>
                  <a:pt x="2026768" y="0"/>
                </a:lnTo>
                <a:lnTo>
                  <a:pt x="2033854" y="0"/>
                </a:lnTo>
                <a:lnTo>
                  <a:pt x="2040941" y="0"/>
                </a:lnTo>
                <a:lnTo>
                  <a:pt x="2048027" y="0"/>
                </a:lnTo>
                <a:lnTo>
                  <a:pt x="2055114" y="0"/>
                </a:lnTo>
                <a:lnTo>
                  <a:pt x="2062201" y="0"/>
                </a:lnTo>
                <a:lnTo>
                  <a:pt x="2069287" y="0"/>
                </a:lnTo>
                <a:lnTo>
                  <a:pt x="2076374" y="0"/>
                </a:lnTo>
                <a:lnTo>
                  <a:pt x="2083460" y="0"/>
                </a:lnTo>
                <a:lnTo>
                  <a:pt x="2090547" y="0"/>
                </a:lnTo>
                <a:lnTo>
                  <a:pt x="2097634" y="0"/>
                </a:lnTo>
                <a:lnTo>
                  <a:pt x="2104720" y="0"/>
                </a:lnTo>
                <a:lnTo>
                  <a:pt x="2111807" y="0"/>
                </a:lnTo>
                <a:lnTo>
                  <a:pt x="2118893" y="0"/>
                </a:lnTo>
                <a:lnTo>
                  <a:pt x="2125980" y="1125415"/>
                </a:lnTo>
                <a:lnTo>
                  <a:pt x="2133067" y="1125415"/>
                </a:lnTo>
                <a:lnTo>
                  <a:pt x="2140153" y="1125415"/>
                </a:lnTo>
                <a:lnTo>
                  <a:pt x="2147240" y="1125415"/>
                </a:lnTo>
                <a:lnTo>
                  <a:pt x="2154326" y="1125415"/>
                </a:lnTo>
                <a:lnTo>
                  <a:pt x="2161413" y="1125415"/>
                </a:lnTo>
                <a:lnTo>
                  <a:pt x="2168500" y="1125415"/>
                </a:lnTo>
                <a:lnTo>
                  <a:pt x="2175586" y="1125415"/>
                </a:lnTo>
                <a:lnTo>
                  <a:pt x="2182673" y="1125415"/>
                </a:lnTo>
                <a:lnTo>
                  <a:pt x="2189759" y="1125415"/>
                </a:lnTo>
                <a:lnTo>
                  <a:pt x="2196846" y="1125415"/>
                </a:lnTo>
                <a:lnTo>
                  <a:pt x="2203933" y="1125415"/>
                </a:lnTo>
                <a:lnTo>
                  <a:pt x="2211019" y="1125415"/>
                </a:lnTo>
                <a:lnTo>
                  <a:pt x="2218106" y="1125415"/>
                </a:lnTo>
                <a:lnTo>
                  <a:pt x="2225192" y="1125415"/>
                </a:lnTo>
                <a:lnTo>
                  <a:pt x="2232279" y="1125415"/>
                </a:lnTo>
                <a:lnTo>
                  <a:pt x="2239366" y="1125415"/>
                </a:lnTo>
                <a:lnTo>
                  <a:pt x="2246452" y="1125415"/>
                </a:lnTo>
                <a:lnTo>
                  <a:pt x="2253539" y="1125415"/>
                </a:lnTo>
                <a:lnTo>
                  <a:pt x="2260625" y="1125415"/>
                </a:lnTo>
                <a:lnTo>
                  <a:pt x="2267712" y="1125415"/>
                </a:lnTo>
                <a:lnTo>
                  <a:pt x="2274799" y="1125415"/>
                </a:lnTo>
                <a:lnTo>
                  <a:pt x="2281885" y="1125415"/>
                </a:lnTo>
                <a:lnTo>
                  <a:pt x="2288972" y="1125415"/>
                </a:lnTo>
                <a:lnTo>
                  <a:pt x="2296058" y="1125415"/>
                </a:lnTo>
                <a:lnTo>
                  <a:pt x="2303145" y="1125415"/>
                </a:lnTo>
                <a:lnTo>
                  <a:pt x="2310232" y="1125415"/>
                </a:lnTo>
                <a:lnTo>
                  <a:pt x="2317318" y="1125415"/>
                </a:lnTo>
                <a:lnTo>
                  <a:pt x="2324405" y="1125415"/>
                </a:lnTo>
                <a:lnTo>
                  <a:pt x="2331491" y="1125415"/>
                </a:lnTo>
                <a:lnTo>
                  <a:pt x="2338578" y="1125415"/>
                </a:lnTo>
                <a:lnTo>
                  <a:pt x="2345665" y="1125415"/>
                </a:lnTo>
                <a:lnTo>
                  <a:pt x="2352751" y="1125415"/>
                </a:lnTo>
                <a:lnTo>
                  <a:pt x="2359838" y="1125415"/>
                </a:lnTo>
                <a:lnTo>
                  <a:pt x="2366924" y="1125415"/>
                </a:lnTo>
                <a:lnTo>
                  <a:pt x="2374011" y="1125415"/>
                </a:lnTo>
                <a:lnTo>
                  <a:pt x="2381098" y="1125415"/>
                </a:lnTo>
                <a:lnTo>
                  <a:pt x="2388184" y="1125415"/>
                </a:lnTo>
                <a:lnTo>
                  <a:pt x="2395271" y="1125415"/>
                </a:lnTo>
                <a:lnTo>
                  <a:pt x="2402357" y="1125415"/>
                </a:lnTo>
                <a:lnTo>
                  <a:pt x="2409444" y="1125415"/>
                </a:lnTo>
                <a:lnTo>
                  <a:pt x="2416531" y="1125415"/>
                </a:lnTo>
                <a:lnTo>
                  <a:pt x="2423617" y="1125415"/>
                </a:lnTo>
                <a:lnTo>
                  <a:pt x="2430704" y="1125415"/>
                </a:lnTo>
                <a:lnTo>
                  <a:pt x="2437790" y="1125415"/>
                </a:lnTo>
                <a:lnTo>
                  <a:pt x="2444877" y="1125415"/>
                </a:lnTo>
                <a:lnTo>
                  <a:pt x="2451964" y="1125415"/>
                </a:lnTo>
                <a:lnTo>
                  <a:pt x="2459050" y="1125415"/>
                </a:lnTo>
                <a:lnTo>
                  <a:pt x="2466137" y="1125415"/>
                </a:lnTo>
                <a:lnTo>
                  <a:pt x="2473223" y="1125415"/>
                </a:lnTo>
                <a:lnTo>
                  <a:pt x="2480310" y="1125415"/>
                </a:lnTo>
                <a:lnTo>
                  <a:pt x="2487397" y="1125415"/>
                </a:lnTo>
                <a:lnTo>
                  <a:pt x="2494483" y="1125415"/>
                </a:lnTo>
                <a:lnTo>
                  <a:pt x="2501570" y="1125415"/>
                </a:lnTo>
                <a:lnTo>
                  <a:pt x="2508656" y="1125415"/>
                </a:lnTo>
                <a:lnTo>
                  <a:pt x="2515743" y="1125415"/>
                </a:lnTo>
                <a:lnTo>
                  <a:pt x="2522830" y="1125415"/>
                </a:lnTo>
                <a:lnTo>
                  <a:pt x="2529916" y="1125415"/>
                </a:lnTo>
                <a:lnTo>
                  <a:pt x="2537003" y="1125415"/>
                </a:lnTo>
                <a:lnTo>
                  <a:pt x="2544089" y="1125415"/>
                </a:lnTo>
                <a:lnTo>
                  <a:pt x="2551176" y="1125415"/>
                </a:lnTo>
                <a:lnTo>
                  <a:pt x="2558263" y="1125415"/>
                </a:lnTo>
                <a:lnTo>
                  <a:pt x="2565349" y="1125415"/>
                </a:lnTo>
                <a:lnTo>
                  <a:pt x="2572436" y="1125415"/>
                </a:lnTo>
                <a:lnTo>
                  <a:pt x="2579522" y="1125415"/>
                </a:lnTo>
                <a:lnTo>
                  <a:pt x="2586609" y="1125415"/>
                </a:lnTo>
                <a:lnTo>
                  <a:pt x="2593696" y="1125415"/>
                </a:lnTo>
                <a:lnTo>
                  <a:pt x="2600782" y="1125415"/>
                </a:lnTo>
                <a:lnTo>
                  <a:pt x="2607869" y="1125415"/>
                </a:lnTo>
                <a:lnTo>
                  <a:pt x="2614955" y="1125415"/>
                </a:lnTo>
                <a:lnTo>
                  <a:pt x="2622042" y="1125415"/>
                </a:lnTo>
                <a:lnTo>
                  <a:pt x="2629129" y="1125415"/>
                </a:lnTo>
                <a:lnTo>
                  <a:pt x="2636215" y="1125415"/>
                </a:lnTo>
                <a:lnTo>
                  <a:pt x="2643302" y="1125415"/>
                </a:lnTo>
                <a:lnTo>
                  <a:pt x="2650388" y="1125415"/>
                </a:lnTo>
                <a:lnTo>
                  <a:pt x="2657475" y="1125415"/>
                </a:lnTo>
                <a:lnTo>
                  <a:pt x="2664562" y="1125415"/>
                </a:lnTo>
                <a:lnTo>
                  <a:pt x="2671648" y="1125415"/>
                </a:lnTo>
                <a:lnTo>
                  <a:pt x="2678735" y="1125415"/>
                </a:lnTo>
                <a:lnTo>
                  <a:pt x="2685821" y="1125415"/>
                </a:lnTo>
                <a:lnTo>
                  <a:pt x="2692908" y="1125415"/>
                </a:lnTo>
                <a:lnTo>
                  <a:pt x="2699995" y="1125415"/>
                </a:lnTo>
                <a:lnTo>
                  <a:pt x="2707081" y="1125415"/>
                </a:lnTo>
                <a:lnTo>
                  <a:pt x="2714168" y="1125415"/>
                </a:lnTo>
                <a:lnTo>
                  <a:pt x="2721254" y="1125415"/>
                </a:lnTo>
                <a:lnTo>
                  <a:pt x="2728341" y="1125415"/>
                </a:lnTo>
                <a:lnTo>
                  <a:pt x="2735428" y="1125415"/>
                </a:lnTo>
                <a:lnTo>
                  <a:pt x="2742514" y="1125415"/>
                </a:lnTo>
                <a:lnTo>
                  <a:pt x="2749601" y="1125415"/>
                </a:lnTo>
                <a:lnTo>
                  <a:pt x="2756687" y="1125415"/>
                </a:lnTo>
                <a:lnTo>
                  <a:pt x="2763774" y="1125415"/>
                </a:lnTo>
                <a:lnTo>
                  <a:pt x="2770861" y="1125415"/>
                </a:lnTo>
                <a:lnTo>
                  <a:pt x="2777947" y="1125415"/>
                </a:lnTo>
                <a:lnTo>
                  <a:pt x="2785034" y="1125415"/>
                </a:lnTo>
                <a:lnTo>
                  <a:pt x="2792120" y="1125415"/>
                </a:lnTo>
                <a:lnTo>
                  <a:pt x="2799207" y="1125415"/>
                </a:lnTo>
                <a:lnTo>
                  <a:pt x="2806294" y="1125415"/>
                </a:lnTo>
                <a:lnTo>
                  <a:pt x="2813380" y="1125415"/>
                </a:lnTo>
                <a:lnTo>
                  <a:pt x="2820467" y="1125415"/>
                </a:lnTo>
                <a:lnTo>
                  <a:pt x="2827553" y="1125415"/>
                </a:lnTo>
                <a:lnTo>
                  <a:pt x="2834640" y="0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57200" y="5010912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Тақ функция және жартылай толқындық симметрия.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 бойынша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(орташа мән нөл);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(тақ функция)</a:t>
            </a:r>
            <a:endParaRPr lang="en-US" sz="1550" dirty="0"/>
          </a:p>
        </p:txBody>
      </p:sp>
      <p:sp>
        <p:nvSpPr>
          <p:cNvPr id="24" name="Shape 21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 коэффициенті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(2/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)∫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(2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)(1 −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50" dirty="0"/>
          </a:p>
        </p:txBody>
      </p:sp>
      <p:sp>
        <p:nvSpPr>
          <p:cNvPr id="29" name="Shape 26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Жұп 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550" dirty="0"/>
          </a:p>
        </p:txBody>
      </p:sp>
      <p:sp>
        <p:nvSpPr>
          <p:cNvPr id="34" name="Shape 31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Тақ 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50" dirty="0"/>
          </a:p>
        </p:txBody>
      </p:sp>
      <p:sp>
        <p:nvSpPr>
          <p:cNvPr id="39" name="Shape 36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Қатар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(1/3)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(1/5)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5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…)</a:t>
            </a:r>
            <a:endParaRPr lang="en-US" sz="1550" dirty="0"/>
          </a:p>
        </p:txBody>
      </p:sp>
      <p:sp>
        <p:nvSpPr>
          <p:cNvPr id="44" name="Shape 41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6" name="Text 43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1,27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0,42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0,25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1-дәрістегі спектрмен сәйкес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Типтік сигналдардың Фурье қатарлары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297680"/>
                <a:gridCol w="1828800"/>
              </a:tblGrid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Сигнал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Фурье қатары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Ерекшелігі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Тікбұрышты (меандр)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(4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)[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(1/3)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3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(1/5)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5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…]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тақ,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~ 1/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Үшбұрышты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(8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4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)[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(1/9)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3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(1/25)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5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…]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тақ,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~ 1/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Аралау тәрізді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)[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(1/2)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(1/3)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sin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3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− …]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барлық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~1/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Екіжартылайпериодты түзетілген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 − (4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)[(1/3)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cos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(1/15)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cos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4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…]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тек жұп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≠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Қисық неғұрлым «тегіс» болса, гармоникалар соғұрлым жылдам кемиді: секірісі бар сигналда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сынығы бар сигналда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токтың әсерлік мәні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түрлі жиіліктегі гармоникалардың көбейтінділерінің период бойынша интегралы нөлге тең. Сондықтан: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) = √(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тұрақты құраушы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-гармониканың </a:t>
                      </a:r>
                      <a:r>
                        <a:rPr lang="en-US" sz="13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әсерлік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мәні: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km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/√2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бейсинусоидалы токтың әсерлік мәні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 гармоникалардың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фазаларына тәуелсіз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тек олардың шамаларымен анықталады.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 + 10√2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+ 4√2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√(25 + 100 + 16) ≈ 11,9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(қарапайым қосынды 19 А емес!).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режимдегі қуаттар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қуат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916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13432"/>
            <a:ext cx="36576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бірдей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жиіліктегі кернеу мен ток гармоникалары активті қуат береді.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қуат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4754880" y="16916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4846320" y="2313432"/>
            <a:ext cx="36576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Гармоникалар бойынша алгебралық қосынды.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қуат және бұрмалану қуаты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43891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8" name="Text 15"/>
          <p:cNvSpPr txBox="1"/>
          <p:nvPr/>
        </p:nvSpPr>
        <p:spPr>
          <a:xfrm>
            <a:off x="640080" y="5010912"/>
            <a:ext cx="36576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әр түрлі жиіліктегі кернеу мен ток гармоникаларынан пайда болатын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бұрмалану қуаты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754880" y="43891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4846320" y="5010912"/>
            <a:ext cx="36576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режимде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бұрмаланудың өзі де қуат коэффициентін төмендетеді.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Бұрмалану коэффициенттері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THD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 )/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бұрм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THD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гармоникалық бұрмаланудың жалпы коэффициенті (Total Harmonic Distortion), 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бұрм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бұрмалану коэффициенті — 1-гармониканың үлесі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1-гармониканың (негізгі) әсерлік мәні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3803904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0080" y="389534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4151376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 үшін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THD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бұрм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Меандрда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THD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48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%. Байланыс: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√(1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THD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663440" y="3803904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846320" y="389534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846320" y="4151376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энергиясы сапасының негізгі көрсеткіші; стандарттар (мысалы, IEEE 519) кернеудің THD мәнін бірнеше пайызбен шектейді.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Тізбекті бейсинусоидалы кернеуде есептеу әдістемесі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731520"/>
          </a:xfrm>
          <a:prstGeom prst="roundRect">
            <a:avLst>
              <a:gd name="adj" fmla="val 8750"/>
            </a:avLst>
          </a:prstGeom>
          <a:solidFill>
            <a:srgbClr val="EAF0FA"/>
          </a:solidFill>
          <a:ln/>
        </p:spPr>
      </p:sp>
      <p:sp>
        <p:nvSpPr>
          <p:cNvPr id="8" name="Shape 5"/>
          <p:cNvSpPr/>
          <p:nvPr/>
        </p:nvSpPr>
        <p:spPr>
          <a:xfrm>
            <a:off x="621792" y="12435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66928" y="12618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10972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Жіктеу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794760" y="10972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кернеуін (ЭҚК-ті) Фурье қатарына жіктеу, бірнеше маңызды гармоникамен шектелу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41248" y="183794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57200" y="2011680"/>
            <a:ext cx="8229600" cy="731520"/>
          </a:xfrm>
          <a:prstGeom prst="roundRect">
            <a:avLst>
              <a:gd name="adj" fmla="val 8750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621792" y="21579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66928" y="21762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20116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құраушы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794760" y="20116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қысқа тұйықталу,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үзіліс; тұрақты ток әдістерімен есептеу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41248" y="275234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57200" y="2926080"/>
            <a:ext cx="8229600" cy="731520"/>
          </a:xfrm>
          <a:prstGeom prst="roundRect">
            <a:avLst>
              <a:gd name="adj" fmla="val 8750"/>
            </a:avLst>
          </a:prstGeom>
          <a:solidFill>
            <a:srgbClr val="EAF0FA"/>
          </a:solidFill>
          <a:ln/>
        </p:spPr>
      </p:sp>
      <p:sp>
        <p:nvSpPr>
          <p:cNvPr id="20" name="Shape 17"/>
          <p:cNvSpPr/>
          <p:nvPr/>
        </p:nvSpPr>
        <p:spPr>
          <a:xfrm>
            <a:off x="621792" y="30723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66928" y="3090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280160" y="29260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гармоника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3794760" y="29260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әдіспен бөлек есептеу: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kωL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Ck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kωC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841248" y="366674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457200" y="3840480"/>
            <a:ext cx="8229600" cy="731520"/>
          </a:xfrm>
          <a:prstGeom prst="roundRect">
            <a:avLst>
              <a:gd name="adj" fmla="val 8750"/>
            </a:avLst>
          </a:prstGeom>
          <a:solidFill>
            <a:srgbClr val="EAF0FA"/>
          </a:solidFill>
          <a:ln/>
        </p:spPr>
      </p:sp>
      <p:sp>
        <p:nvSpPr>
          <p:cNvPr id="26" name="Shape 23"/>
          <p:cNvSpPr/>
          <p:nvPr/>
        </p:nvSpPr>
        <p:spPr>
          <a:xfrm>
            <a:off x="621792" y="39867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566928" y="40050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280160" y="38404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Беттестіру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3794760" y="38404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Нәтижелерді </a:t>
            </a:r>
            <a:r>
              <a:rPr lang="en-US" sz="13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мәндер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түрінде қосу: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3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841248" y="458114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457200" y="4754880"/>
            <a:ext cx="8229600" cy="731520"/>
          </a:xfrm>
          <a:prstGeom prst="roundRect">
            <a:avLst>
              <a:gd name="adj" fmla="val 8750"/>
            </a:avLst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621792" y="490118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66928" y="4919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1280160" y="47548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 шамалар</a:t>
            </a:r>
            <a:endParaRPr lang="en-US" sz="1500" dirty="0"/>
          </a:p>
        </p:txBody>
      </p:sp>
      <p:sp>
        <p:nvSpPr>
          <p:cNvPr id="35" name="Text 32"/>
          <p:cNvSpPr txBox="1"/>
          <p:nvPr/>
        </p:nvSpPr>
        <p:spPr>
          <a:xfrm>
            <a:off x="3794760" y="47548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350" i="1" baseline="-4000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350" baseline="3000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қуат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ΣU</a:t>
            </a:r>
            <a:r>
              <a:rPr lang="en-US" sz="1350" i="1" baseline="-4000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i="1" baseline="-4000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3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350" i="1" baseline="-4000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THD</a:t>
            </a:r>
            <a:endParaRPr lang="en-US" sz="1350" dirty="0"/>
          </a:p>
        </p:txBody>
      </p:sp>
      <p:sp>
        <p:nvSpPr>
          <p:cNvPr id="36" name="Shape 33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38" name="Text 35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түрлі гармониканың кешенді амплитудаларын қосуға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болмайды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олардың айналу жиіліктері әртүрлі.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RL тізбегі бейсинусоидалы кернеуде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 + 141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+ 42,3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182112"/>
            <a:ext cx="3291840" cy="1554480"/>
          </a:xfrm>
          <a:prstGeom prst="roundRect">
            <a:avLst>
              <a:gd name="adj" fmla="val 41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273552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гармоникаларының әсерлік мәндері: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200" b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қысқа)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100/10 = 10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200" b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= 14,14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j45°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7,07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45°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200" b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= 31,6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j71,6°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0,95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71,6°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ток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+ 10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− 45°) + 1,34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− 71,6°)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√(100 + 50 + 0,9) ≈ 12,3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1509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12,3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1,51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кВт;  тексеру: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1000 + 500 + 9 = 1509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✓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 нәтижесі: кернеу мен ток қисықтары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097280"/>
          <a:ext cx="512064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Shape 4"/>
          <p:cNvSpPr/>
          <p:nvPr/>
        </p:nvSpPr>
        <p:spPr>
          <a:xfrm>
            <a:off x="5852160" y="1097280"/>
            <a:ext cx="2834640" cy="521208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35040" y="120700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Талдау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035040" y="1554480"/>
            <a:ext cx="25146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Кернеудегі 3-гармониканың үлесі: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%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Токтағы үлесі: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13,4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%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 жоғары гармоникаларды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бәсеңдетеді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 қисығы тегістеледі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қисығы масштаб үшін 10 есе үлкейтілген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және C элементтерінің гармоникаларға әсері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17373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kωL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304288"/>
            <a:ext cx="3703320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Гармоника нөмірі өскен сайын кедергі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өседі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қисығы кернеуге қарағанда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тегісірек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Қолданылуы: түзеткіштің тегістеу дроссельдері, желілік реакторлар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Сыйымдылық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754880" y="17373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Ck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kωC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4846320" y="2304288"/>
            <a:ext cx="3703320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Гармоника нөмірі өскен сайын кедергі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азаяды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қисығы кернеуге қарағанда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бұрмаланған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 батареялары жоғары гармоникалармен шамадан тыс жүктелуі мүмкін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-гармоникада резонанс шарты: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kωL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kωC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))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Сүзгілер осы қасиетке негізделген.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Гармоникалық сүзгілер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Белгілі бір гармоникаға (5, 7, 11…) резонансқа келтірілген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тармақтар бұл токтарды желіге жібермей, өзіне «тартып» алады.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Бейтарап сымның қызуы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фазалы төрт сымды желіде 3-ші еселі гармоникалар бейтарап сымда арифметикалық қосылады — ол фаза сымынан көп жүктелуі мүмкін.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сапасы анализаторлары ФФТ арқылы 40–50-гармоникаға дейінгі спектрді, THD мен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χ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коэффициентін өлшейді.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Трансформаторлар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Гармоникалар құйынды токтардан шығынды арттырады; бейсинусоидалы жүктемеге арнайы (K-factor) трансформаторлар қолданылады.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  ·  Бейсинусоидалы токтар. Фурье қатары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синусоидалы кернеуге қосылған түзеткіштің тогы бейсинусоидалы болады?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Абсцисса осіне қатысты симметриялы қисықта жұп гармоникалар неге болмайды?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токтың әсерлік мәні неге гармоникалардың фазаларына тәуелсіз?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мен токтың әр түрлі жиіліктегі гармоникалары неге активті қуат бермейді?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есепте әр гармониканың кешенді токтарын неге қосуға болмайды?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 пен сыйымдылық ток қисығының пішініне қалай әсер етеді?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 батареясы қай жағдайда жоғары гармоникада резонансқа түседі?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сигнал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kωt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қатарына жіктеледі; коэффициенттер интегралмен табылады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 спектр құрамын анықтайды: жартылай толқындық симметрияда тек тақ гармоникалар болады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Әсерлік мән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активті қуат тек бірдей жиіліктегі гармоникалардан құралады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 әр гармоника бойынша бөлек есептеледі, нәтижелер лездік мән түрінде беттестіріледі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 жоғары гармоникаларды бәсеңдетеді, сыйымдылық күшейтеді; бұл сүзгілердің негізі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Hayt W. H., Kemmerly J. E., Durbin S. M. Engineering Circuit Analysis, 9th ed. — 733–782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11-дәріс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11-дәріс: Бейсинусоидалы ток тізбектері және Фурье қатары арқылы талдау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