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18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19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20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9144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1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1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uC / E</c:v>
                </c:pt>
              </c:strCache>
            </c:strRef>
          </c:tx>
          <c:spPr>
            <a:solidFill>
              <a:srgbClr val="294C9D"/>
            </a:solidFill>
            <a:ln w="28575" cap="flat">
              <a:solidFill>
                <a:srgbClr val="294C9D"/>
              </a:solidFill>
              <a:prstDash val="solid"/>
              <a:round/>
            </a:ln>
            <a:effectLst/>
          </c:spPr>
          <c:marker>
            <c:symbol val="none"/>
            <c:size val="8"/>
            <c:spPr>
              <a:solidFill>
                <a:srgbClr val="294C9D"/>
              </a:solidFill>
              <a:ln w="9525" cap="flat">
                <a:solidFill>
                  <a:srgbClr val="294C9D"/>
                </a:solidFill>
                <a:prstDash val="solid"/>
                <a:round/>
              </a:ln>
              <a:effectLst/>
            </c:spPr>
          </c:marker>
          <c:xVal>
            <c:numRef>
              <c:f>Sheet1!$A$2:$A$102</c:f>
              <c:numCache>
                <c:formatCode>General</c:formatCode>
                <c:ptCount val="101"/>
                <c:pt idx="0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0.15</c:v>
                </c:pt>
                <c:pt idx="4">
                  <c:v>0.2</c:v>
                </c:pt>
                <c:pt idx="5">
                  <c:v>0.25</c:v>
                </c:pt>
                <c:pt idx="6">
                  <c:v>0.3</c:v>
                </c:pt>
                <c:pt idx="7">
                  <c:v>0.35</c:v>
                </c:pt>
                <c:pt idx="8">
                  <c:v>0.4</c:v>
                </c:pt>
                <c:pt idx="9">
                  <c:v>0.45</c:v>
                </c:pt>
                <c:pt idx="10">
                  <c:v>0.5</c:v>
                </c:pt>
                <c:pt idx="11">
                  <c:v>0.55</c:v>
                </c:pt>
                <c:pt idx="12">
                  <c:v>0.6</c:v>
                </c:pt>
                <c:pt idx="13">
                  <c:v>0.65</c:v>
                </c:pt>
                <c:pt idx="14">
                  <c:v>0.7</c:v>
                </c:pt>
                <c:pt idx="15">
                  <c:v>0.75</c:v>
                </c:pt>
                <c:pt idx="16">
                  <c:v>0.8</c:v>
                </c:pt>
                <c:pt idx="17">
                  <c:v>0.85</c:v>
                </c:pt>
                <c:pt idx="18">
                  <c:v>0.9</c:v>
                </c:pt>
                <c:pt idx="19">
                  <c:v>0.95</c:v>
                </c:pt>
                <c:pt idx="20">
                  <c:v>1</c:v>
                </c:pt>
                <c:pt idx="21">
                  <c:v>1.05</c:v>
                </c:pt>
                <c:pt idx="22">
                  <c:v>1.1</c:v>
                </c:pt>
                <c:pt idx="23">
                  <c:v>1.15</c:v>
                </c:pt>
                <c:pt idx="24">
                  <c:v>1.2</c:v>
                </c:pt>
                <c:pt idx="25">
                  <c:v>1.25</c:v>
                </c:pt>
                <c:pt idx="26">
                  <c:v>1.3</c:v>
                </c:pt>
                <c:pt idx="27">
                  <c:v>1.35</c:v>
                </c:pt>
                <c:pt idx="28">
                  <c:v>1.4</c:v>
                </c:pt>
                <c:pt idx="29">
                  <c:v>1.45</c:v>
                </c:pt>
                <c:pt idx="30">
                  <c:v>1.5</c:v>
                </c:pt>
                <c:pt idx="31">
                  <c:v>1.55</c:v>
                </c:pt>
                <c:pt idx="32">
                  <c:v>1.6</c:v>
                </c:pt>
                <c:pt idx="33">
                  <c:v>1.65</c:v>
                </c:pt>
                <c:pt idx="34">
                  <c:v>1.7</c:v>
                </c:pt>
                <c:pt idx="35">
                  <c:v>1.75</c:v>
                </c:pt>
                <c:pt idx="36">
                  <c:v>1.8</c:v>
                </c:pt>
                <c:pt idx="37">
                  <c:v>1.85</c:v>
                </c:pt>
                <c:pt idx="38">
                  <c:v>1.9</c:v>
                </c:pt>
                <c:pt idx="39">
                  <c:v>1.95</c:v>
                </c:pt>
                <c:pt idx="40">
                  <c:v>2</c:v>
                </c:pt>
                <c:pt idx="41">
                  <c:v>2.05</c:v>
                </c:pt>
                <c:pt idx="42">
                  <c:v>2.1</c:v>
                </c:pt>
                <c:pt idx="43">
                  <c:v>2.15</c:v>
                </c:pt>
                <c:pt idx="44">
                  <c:v>2.2</c:v>
                </c:pt>
                <c:pt idx="45">
                  <c:v>2.25</c:v>
                </c:pt>
                <c:pt idx="46">
                  <c:v>2.3</c:v>
                </c:pt>
                <c:pt idx="47">
                  <c:v>2.35</c:v>
                </c:pt>
                <c:pt idx="48">
                  <c:v>2.4</c:v>
                </c:pt>
                <c:pt idx="49">
                  <c:v>2.45</c:v>
                </c:pt>
                <c:pt idx="50">
                  <c:v>2.5</c:v>
                </c:pt>
                <c:pt idx="51">
                  <c:v>2.55</c:v>
                </c:pt>
                <c:pt idx="52">
                  <c:v>2.6</c:v>
                </c:pt>
                <c:pt idx="53">
                  <c:v>2.65</c:v>
                </c:pt>
                <c:pt idx="54">
                  <c:v>2.7</c:v>
                </c:pt>
                <c:pt idx="55">
                  <c:v>2.75</c:v>
                </c:pt>
                <c:pt idx="56">
                  <c:v>2.8</c:v>
                </c:pt>
                <c:pt idx="57">
                  <c:v>2.85</c:v>
                </c:pt>
                <c:pt idx="58">
                  <c:v>2.9</c:v>
                </c:pt>
                <c:pt idx="59">
                  <c:v>2.95</c:v>
                </c:pt>
                <c:pt idx="60">
                  <c:v>3</c:v>
                </c:pt>
                <c:pt idx="61">
                  <c:v>3.05</c:v>
                </c:pt>
                <c:pt idx="62">
                  <c:v>3.1</c:v>
                </c:pt>
                <c:pt idx="63">
                  <c:v>3.15</c:v>
                </c:pt>
                <c:pt idx="64">
                  <c:v>3.2</c:v>
                </c:pt>
                <c:pt idx="65">
                  <c:v>3.25</c:v>
                </c:pt>
                <c:pt idx="66">
                  <c:v>3.3</c:v>
                </c:pt>
                <c:pt idx="67">
                  <c:v>3.35</c:v>
                </c:pt>
                <c:pt idx="68">
                  <c:v>3.4</c:v>
                </c:pt>
                <c:pt idx="69">
                  <c:v>3.45</c:v>
                </c:pt>
                <c:pt idx="70">
                  <c:v>3.5</c:v>
                </c:pt>
                <c:pt idx="71">
                  <c:v>3.55</c:v>
                </c:pt>
                <c:pt idx="72">
                  <c:v>3.6</c:v>
                </c:pt>
                <c:pt idx="73">
                  <c:v>3.65</c:v>
                </c:pt>
                <c:pt idx="74">
                  <c:v>3.7</c:v>
                </c:pt>
                <c:pt idx="75">
                  <c:v>3.75</c:v>
                </c:pt>
                <c:pt idx="76">
                  <c:v>3.8</c:v>
                </c:pt>
                <c:pt idx="77">
                  <c:v>3.85</c:v>
                </c:pt>
                <c:pt idx="78">
                  <c:v>3.9</c:v>
                </c:pt>
                <c:pt idx="79">
                  <c:v>3.95</c:v>
                </c:pt>
                <c:pt idx="80">
                  <c:v>4</c:v>
                </c:pt>
                <c:pt idx="81">
                  <c:v>4.05</c:v>
                </c:pt>
                <c:pt idx="82">
                  <c:v>4.1</c:v>
                </c:pt>
                <c:pt idx="83">
                  <c:v>4.15</c:v>
                </c:pt>
                <c:pt idx="84">
                  <c:v>4.2</c:v>
                </c:pt>
                <c:pt idx="85">
                  <c:v>4.25</c:v>
                </c:pt>
                <c:pt idx="86">
                  <c:v>4.3</c:v>
                </c:pt>
                <c:pt idx="87">
                  <c:v>4.35</c:v>
                </c:pt>
                <c:pt idx="88">
                  <c:v>4.4</c:v>
                </c:pt>
                <c:pt idx="89">
                  <c:v>4.45</c:v>
                </c:pt>
                <c:pt idx="90">
                  <c:v>4.5</c:v>
                </c:pt>
                <c:pt idx="91">
                  <c:v>4.55</c:v>
                </c:pt>
                <c:pt idx="92">
                  <c:v>4.6</c:v>
                </c:pt>
                <c:pt idx="93">
                  <c:v>4.65</c:v>
                </c:pt>
                <c:pt idx="94">
                  <c:v>4.7</c:v>
                </c:pt>
                <c:pt idx="95">
                  <c:v>4.75</c:v>
                </c:pt>
                <c:pt idx="96">
                  <c:v>4.8</c:v>
                </c:pt>
                <c:pt idx="97">
                  <c:v>4.85</c:v>
                </c:pt>
                <c:pt idx="98">
                  <c:v>4.9</c:v>
                </c:pt>
                <c:pt idx="99">
                  <c:v>4.95</c:v>
                </c:pt>
                <c:pt idx="100">
                  <c:v>5</c:v>
                </c:pt>
              </c:numCache>
            </c:numRef>
          </c:xVal>
          <c:yVal>
            <c:numRef>
              <c:f>Sheet1!$B$2:$B$102</c:f>
              <c:numCache>
                <c:formatCode>General</c:formatCode>
                <c:ptCount val="101"/>
                <c:pt idx="0">
                  <c:v>0</c:v>
                </c:pt>
                <c:pt idx="1">
                  <c:v>0.049</c:v>
                </c:pt>
                <c:pt idx="2">
                  <c:v>0.095</c:v>
                </c:pt>
                <c:pt idx="3">
                  <c:v>0.139</c:v>
                </c:pt>
                <c:pt idx="4">
                  <c:v>0.181</c:v>
                </c:pt>
                <c:pt idx="5">
                  <c:v>0.221</c:v>
                </c:pt>
                <c:pt idx="6">
                  <c:v>0.259</c:v>
                </c:pt>
                <c:pt idx="7">
                  <c:v>0.295</c:v>
                </c:pt>
                <c:pt idx="8">
                  <c:v>0.33</c:v>
                </c:pt>
                <c:pt idx="9">
                  <c:v>0.362</c:v>
                </c:pt>
                <c:pt idx="10">
                  <c:v>0.393</c:v>
                </c:pt>
                <c:pt idx="11">
                  <c:v>0.423</c:v>
                </c:pt>
                <c:pt idx="12">
                  <c:v>0.451</c:v>
                </c:pt>
                <c:pt idx="13">
                  <c:v>0.478</c:v>
                </c:pt>
                <c:pt idx="14">
                  <c:v>0.503</c:v>
                </c:pt>
                <c:pt idx="15">
                  <c:v>0.528</c:v>
                </c:pt>
                <c:pt idx="16">
                  <c:v>0.551</c:v>
                </c:pt>
                <c:pt idx="17">
                  <c:v>0.573</c:v>
                </c:pt>
                <c:pt idx="18">
                  <c:v>0.593</c:v>
                </c:pt>
                <c:pt idx="19">
                  <c:v>0.613</c:v>
                </c:pt>
                <c:pt idx="20">
                  <c:v>0.632</c:v>
                </c:pt>
                <c:pt idx="21">
                  <c:v>0.65</c:v>
                </c:pt>
                <c:pt idx="22">
                  <c:v>0.667</c:v>
                </c:pt>
                <c:pt idx="23">
                  <c:v>0.683</c:v>
                </c:pt>
                <c:pt idx="24">
                  <c:v>0.699</c:v>
                </c:pt>
                <c:pt idx="25">
                  <c:v>0.713</c:v>
                </c:pt>
                <c:pt idx="26">
                  <c:v>0.727</c:v>
                </c:pt>
                <c:pt idx="27">
                  <c:v>0.741</c:v>
                </c:pt>
                <c:pt idx="28">
                  <c:v>0.753</c:v>
                </c:pt>
                <c:pt idx="29">
                  <c:v>0.765</c:v>
                </c:pt>
                <c:pt idx="30">
                  <c:v>0.777</c:v>
                </c:pt>
                <c:pt idx="31">
                  <c:v>0.788</c:v>
                </c:pt>
                <c:pt idx="32">
                  <c:v>0.798</c:v>
                </c:pt>
                <c:pt idx="33">
                  <c:v>0.808</c:v>
                </c:pt>
                <c:pt idx="34">
                  <c:v>0.817</c:v>
                </c:pt>
                <c:pt idx="35">
                  <c:v>0.826</c:v>
                </c:pt>
                <c:pt idx="36">
                  <c:v>0.835</c:v>
                </c:pt>
                <c:pt idx="37">
                  <c:v>0.843</c:v>
                </c:pt>
                <c:pt idx="38">
                  <c:v>0.85</c:v>
                </c:pt>
                <c:pt idx="39">
                  <c:v>0.858</c:v>
                </c:pt>
                <c:pt idx="40">
                  <c:v>0.865</c:v>
                </c:pt>
                <c:pt idx="41">
                  <c:v>0.871</c:v>
                </c:pt>
                <c:pt idx="42">
                  <c:v>0.878</c:v>
                </c:pt>
                <c:pt idx="43">
                  <c:v>0.884</c:v>
                </c:pt>
                <c:pt idx="44">
                  <c:v>0.889</c:v>
                </c:pt>
                <c:pt idx="45">
                  <c:v>0.895</c:v>
                </c:pt>
                <c:pt idx="46">
                  <c:v>0.9</c:v>
                </c:pt>
                <c:pt idx="47">
                  <c:v>0.905</c:v>
                </c:pt>
                <c:pt idx="48">
                  <c:v>0.909</c:v>
                </c:pt>
                <c:pt idx="49">
                  <c:v>0.914</c:v>
                </c:pt>
                <c:pt idx="50">
                  <c:v>0.918</c:v>
                </c:pt>
                <c:pt idx="51">
                  <c:v>0.922</c:v>
                </c:pt>
                <c:pt idx="52">
                  <c:v>0.926</c:v>
                </c:pt>
                <c:pt idx="53">
                  <c:v>0.929</c:v>
                </c:pt>
                <c:pt idx="54">
                  <c:v>0.933</c:v>
                </c:pt>
                <c:pt idx="55">
                  <c:v>0.936</c:v>
                </c:pt>
                <c:pt idx="56">
                  <c:v>0.939</c:v>
                </c:pt>
                <c:pt idx="57">
                  <c:v>0.942</c:v>
                </c:pt>
                <c:pt idx="58">
                  <c:v>0.945</c:v>
                </c:pt>
                <c:pt idx="59">
                  <c:v>0.948</c:v>
                </c:pt>
                <c:pt idx="60">
                  <c:v>0.95</c:v>
                </c:pt>
                <c:pt idx="61">
                  <c:v>0.953</c:v>
                </c:pt>
                <c:pt idx="62">
                  <c:v>0.955</c:v>
                </c:pt>
                <c:pt idx="63">
                  <c:v>0.957</c:v>
                </c:pt>
                <c:pt idx="64">
                  <c:v>0.959</c:v>
                </c:pt>
                <c:pt idx="65">
                  <c:v>0.961</c:v>
                </c:pt>
                <c:pt idx="66">
                  <c:v>0.963</c:v>
                </c:pt>
                <c:pt idx="67">
                  <c:v>0.965</c:v>
                </c:pt>
                <c:pt idx="68">
                  <c:v>0.967</c:v>
                </c:pt>
                <c:pt idx="69">
                  <c:v>0.968</c:v>
                </c:pt>
                <c:pt idx="70">
                  <c:v>0.97</c:v>
                </c:pt>
                <c:pt idx="71">
                  <c:v>0.971</c:v>
                </c:pt>
                <c:pt idx="72">
                  <c:v>0.973</c:v>
                </c:pt>
                <c:pt idx="73">
                  <c:v>0.974</c:v>
                </c:pt>
                <c:pt idx="74">
                  <c:v>0.975</c:v>
                </c:pt>
                <c:pt idx="75">
                  <c:v>0.976</c:v>
                </c:pt>
                <c:pt idx="76">
                  <c:v>0.978</c:v>
                </c:pt>
                <c:pt idx="77">
                  <c:v>0.979</c:v>
                </c:pt>
                <c:pt idx="78">
                  <c:v>0.98</c:v>
                </c:pt>
                <c:pt idx="79">
                  <c:v>0.981</c:v>
                </c:pt>
                <c:pt idx="80">
                  <c:v>0.982</c:v>
                </c:pt>
                <c:pt idx="81">
                  <c:v>0.983</c:v>
                </c:pt>
                <c:pt idx="82">
                  <c:v>0.983</c:v>
                </c:pt>
                <c:pt idx="83">
                  <c:v>0.984</c:v>
                </c:pt>
                <c:pt idx="84">
                  <c:v>0.985</c:v>
                </c:pt>
                <c:pt idx="85">
                  <c:v>0.986</c:v>
                </c:pt>
                <c:pt idx="86">
                  <c:v>0.986</c:v>
                </c:pt>
                <c:pt idx="87">
                  <c:v>0.987</c:v>
                </c:pt>
                <c:pt idx="88">
                  <c:v>0.988</c:v>
                </c:pt>
                <c:pt idx="89">
                  <c:v>0.988</c:v>
                </c:pt>
                <c:pt idx="90">
                  <c:v>0.989</c:v>
                </c:pt>
                <c:pt idx="91">
                  <c:v>0.989</c:v>
                </c:pt>
                <c:pt idx="92">
                  <c:v>0.99</c:v>
                </c:pt>
                <c:pt idx="93">
                  <c:v>0.99</c:v>
                </c:pt>
                <c:pt idx="94">
                  <c:v>0.991</c:v>
                </c:pt>
                <c:pt idx="95">
                  <c:v>0.991</c:v>
                </c:pt>
                <c:pt idx="96">
                  <c:v>0.992</c:v>
                </c:pt>
                <c:pt idx="97">
                  <c:v>0.992</c:v>
                </c:pt>
                <c:pt idx="98">
                  <c:v>0.993</c:v>
                </c:pt>
                <c:pt idx="99">
                  <c:v>0.993</c:v>
                </c:pt>
                <c:pt idx="100">
                  <c:v>0.993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 / (E/R)</c:v>
                </c:pt>
              </c:strCache>
            </c:strRef>
          </c:tx>
          <c:spPr>
            <a:solidFill>
              <a:srgbClr val="C0590F"/>
            </a:solidFill>
            <a:ln w="28575" cap="flat">
              <a:solidFill>
                <a:srgbClr val="C0590F"/>
              </a:solidFill>
              <a:prstDash val="solid"/>
              <a:round/>
            </a:ln>
            <a:effectLst/>
          </c:spPr>
          <c:marker>
            <c:symbol val="none"/>
            <c:size val="8"/>
            <c:spPr>
              <a:solidFill>
                <a:srgbClr val="C0590F"/>
              </a:solidFill>
              <a:ln w="9525" cap="flat">
                <a:solidFill>
                  <a:srgbClr val="C0590F"/>
                </a:solidFill>
                <a:prstDash val="solid"/>
                <a:round/>
              </a:ln>
              <a:effectLst/>
            </c:spPr>
          </c:marker>
          <c:xVal>
            <c:numRef>
              <c:f>Sheet1!$A$2:$A$102</c:f>
              <c:numCache>
                <c:formatCode>General</c:formatCode>
                <c:ptCount val="101"/>
                <c:pt idx="0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0.15</c:v>
                </c:pt>
                <c:pt idx="4">
                  <c:v>0.2</c:v>
                </c:pt>
                <c:pt idx="5">
                  <c:v>0.25</c:v>
                </c:pt>
                <c:pt idx="6">
                  <c:v>0.3</c:v>
                </c:pt>
                <c:pt idx="7">
                  <c:v>0.35</c:v>
                </c:pt>
                <c:pt idx="8">
                  <c:v>0.4</c:v>
                </c:pt>
                <c:pt idx="9">
                  <c:v>0.45</c:v>
                </c:pt>
                <c:pt idx="10">
                  <c:v>0.5</c:v>
                </c:pt>
                <c:pt idx="11">
                  <c:v>0.55</c:v>
                </c:pt>
                <c:pt idx="12">
                  <c:v>0.6</c:v>
                </c:pt>
                <c:pt idx="13">
                  <c:v>0.65</c:v>
                </c:pt>
                <c:pt idx="14">
                  <c:v>0.7</c:v>
                </c:pt>
                <c:pt idx="15">
                  <c:v>0.75</c:v>
                </c:pt>
                <c:pt idx="16">
                  <c:v>0.8</c:v>
                </c:pt>
                <c:pt idx="17">
                  <c:v>0.85</c:v>
                </c:pt>
                <c:pt idx="18">
                  <c:v>0.9</c:v>
                </c:pt>
                <c:pt idx="19">
                  <c:v>0.95</c:v>
                </c:pt>
                <c:pt idx="20">
                  <c:v>1</c:v>
                </c:pt>
                <c:pt idx="21">
                  <c:v>1.05</c:v>
                </c:pt>
                <c:pt idx="22">
                  <c:v>1.1</c:v>
                </c:pt>
                <c:pt idx="23">
                  <c:v>1.15</c:v>
                </c:pt>
                <c:pt idx="24">
                  <c:v>1.2</c:v>
                </c:pt>
                <c:pt idx="25">
                  <c:v>1.25</c:v>
                </c:pt>
                <c:pt idx="26">
                  <c:v>1.3</c:v>
                </c:pt>
                <c:pt idx="27">
                  <c:v>1.35</c:v>
                </c:pt>
                <c:pt idx="28">
                  <c:v>1.4</c:v>
                </c:pt>
                <c:pt idx="29">
                  <c:v>1.45</c:v>
                </c:pt>
                <c:pt idx="30">
                  <c:v>1.5</c:v>
                </c:pt>
                <c:pt idx="31">
                  <c:v>1.55</c:v>
                </c:pt>
                <c:pt idx="32">
                  <c:v>1.6</c:v>
                </c:pt>
                <c:pt idx="33">
                  <c:v>1.65</c:v>
                </c:pt>
                <c:pt idx="34">
                  <c:v>1.7</c:v>
                </c:pt>
                <c:pt idx="35">
                  <c:v>1.75</c:v>
                </c:pt>
                <c:pt idx="36">
                  <c:v>1.8</c:v>
                </c:pt>
                <c:pt idx="37">
                  <c:v>1.85</c:v>
                </c:pt>
                <c:pt idx="38">
                  <c:v>1.9</c:v>
                </c:pt>
                <c:pt idx="39">
                  <c:v>1.95</c:v>
                </c:pt>
                <c:pt idx="40">
                  <c:v>2</c:v>
                </c:pt>
                <c:pt idx="41">
                  <c:v>2.05</c:v>
                </c:pt>
                <c:pt idx="42">
                  <c:v>2.1</c:v>
                </c:pt>
                <c:pt idx="43">
                  <c:v>2.15</c:v>
                </c:pt>
                <c:pt idx="44">
                  <c:v>2.2</c:v>
                </c:pt>
                <c:pt idx="45">
                  <c:v>2.25</c:v>
                </c:pt>
                <c:pt idx="46">
                  <c:v>2.3</c:v>
                </c:pt>
                <c:pt idx="47">
                  <c:v>2.35</c:v>
                </c:pt>
                <c:pt idx="48">
                  <c:v>2.4</c:v>
                </c:pt>
                <c:pt idx="49">
                  <c:v>2.45</c:v>
                </c:pt>
                <c:pt idx="50">
                  <c:v>2.5</c:v>
                </c:pt>
                <c:pt idx="51">
                  <c:v>2.55</c:v>
                </c:pt>
                <c:pt idx="52">
                  <c:v>2.6</c:v>
                </c:pt>
                <c:pt idx="53">
                  <c:v>2.65</c:v>
                </c:pt>
                <c:pt idx="54">
                  <c:v>2.7</c:v>
                </c:pt>
                <c:pt idx="55">
                  <c:v>2.75</c:v>
                </c:pt>
                <c:pt idx="56">
                  <c:v>2.8</c:v>
                </c:pt>
                <c:pt idx="57">
                  <c:v>2.85</c:v>
                </c:pt>
                <c:pt idx="58">
                  <c:v>2.9</c:v>
                </c:pt>
                <c:pt idx="59">
                  <c:v>2.95</c:v>
                </c:pt>
                <c:pt idx="60">
                  <c:v>3</c:v>
                </c:pt>
                <c:pt idx="61">
                  <c:v>3.05</c:v>
                </c:pt>
                <c:pt idx="62">
                  <c:v>3.1</c:v>
                </c:pt>
                <c:pt idx="63">
                  <c:v>3.15</c:v>
                </c:pt>
                <c:pt idx="64">
                  <c:v>3.2</c:v>
                </c:pt>
                <c:pt idx="65">
                  <c:v>3.25</c:v>
                </c:pt>
                <c:pt idx="66">
                  <c:v>3.3</c:v>
                </c:pt>
                <c:pt idx="67">
                  <c:v>3.35</c:v>
                </c:pt>
                <c:pt idx="68">
                  <c:v>3.4</c:v>
                </c:pt>
                <c:pt idx="69">
                  <c:v>3.45</c:v>
                </c:pt>
                <c:pt idx="70">
                  <c:v>3.5</c:v>
                </c:pt>
                <c:pt idx="71">
                  <c:v>3.55</c:v>
                </c:pt>
                <c:pt idx="72">
                  <c:v>3.6</c:v>
                </c:pt>
                <c:pt idx="73">
                  <c:v>3.65</c:v>
                </c:pt>
                <c:pt idx="74">
                  <c:v>3.7</c:v>
                </c:pt>
                <c:pt idx="75">
                  <c:v>3.75</c:v>
                </c:pt>
                <c:pt idx="76">
                  <c:v>3.8</c:v>
                </c:pt>
                <c:pt idx="77">
                  <c:v>3.85</c:v>
                </c:pt>
                <c:pt idx="78">
                  <c:v>3.9</c:v>
                </c:pt>
                <c:pt idx="79">
                  <c:v>3.95</c:v>
                </c:pt>
                <c:pt idx="80">
                  <c:v>4</c:v>
                </c:pt>
                <c:pt idx="81">
                  <c:v>4.05</c:v>
                </c:pt>
                <c:pt idx="82">
                  <c:v>4.1</c:v>
                </c:pt>
                <c:pt idx="83">
                  <c:v>4.15</c:v>
                </c:pt>
                <c:pt idx="84">
                  <c:v>4.2</c:v>
                </c:pt>
                <c:pt idx="85">
                  <c:v>4.25</c:v>
                </c:pt>
                <c:pt idx="86">
                  <c:v>4.3</c:v>
                </c:pt>
                <c:pt idx="87">
                  <c:v>4.35</c:v>
                </c:pt>
                <c:pt idx="88">
                  <c:v>4.4</c:v>
                </c:pt>
                <c:pt idx="89">
                  <c:v>4.45</c:v>
                </c:pt>
                <c:pt idx="90">
                  <c:v>4.5</c:v>
                </c:pt>
                <c:pt idx="91">
                  <c:v>4.55</c:v>
                </c:pt>
                <c:pt idx="92">
                  <c:v>4.6</c:v>
                </c:pt>
                <c:pt idx="93">
                  <c:v>4.65</c:v>
                </c:pt>
                <c:pt idx="94">
                  <c:v>4.7</c:v>
                </c:pt>
                <c:pt idx="95">
                  <c:v>4.75</c:v>
                </c:pt>
                <c:pt idx="96">
                  <c:v>4.8</c:v>
                </c:pt>
                <c:pt idx="97">
                  <c:v>4.85</c:v>
                </c:pt>
                <c:pt idx="98">
                  <c:v>4.9</c:v>
                </c:pt>
                <c:pt idx="99">
                  <c:v>4.95</c:v>
                </c:pt>
                <c:pt idx="100">
                  <c:v>5</c:v>
                </c:pt>
              </c:numCache>
            </c:numRef>
          </c:xVal>
          <c:yVal>
            <c:numRef>
              <c:f>Sheet1!$C$2:$C$102</c:f>
              <c:numCache>
                <c:formatCode>General</c:formatCode>
                <c:ptCount val="101"/>
                <c:pt idx="0">
                  <c:v>1</c:v>
                </c:pt>
                <c:pt idx="1">
                  <c:v>0.951</c:v>
                </c:pt>
                <c:pt idx="2">
                  <c:v>0.905</c:v>
                </c:pt>
                <c:pt idx="3">
                  <c:v>0.861</c:v>
                </c:pt>
                <c:pt idx="4">
                  <c:v>0.819</c:v>
                </c:pt>
                <c:pt idx="5">
                  <c:v>0.779</c:v>
                </c:pt>
                <c:pt idx="6">
                  <c:v>0.741</c:v>
                </c:pt>
                <c:pt idx="7">
                  <c:v>0.705</c:v>
                </c:pt>
                <c:pt idx="8">
                  <c:v>0.67</c:v>
                </c:pt>
                <c:pt idx="9">
                  <c:v>0.638</c:v>
                </c:pt>
                <c:pt idx="10">
                  <c:v>0.607</c:v>
                </c:pt>
                <c:pt idx="11">
                  <c:v>0.577</c:v>
                </c:pt>
                <c:pt idx="12">
                  <c:v>0.549</c:v>
                </c:pt>
                <c:pt idx="13">
                  <c:v>0.522</c:v>
                </c:pt>
                <c:pt idx="14">
                  <c:v>0.497</c:v>
                </c:pt>
                <c:pt idx="15">
                  <c:v>0.472</c:v>
                </c:pt>
                <c:pt idx="16">
                  <c:v>0.449</c:v>
                </c:pt>
                <c:pt idx="17">
                  <c:v>0.427</c:v>
                </c:pt>
                <c:pt idx="18">
                  <c:v>0.407</c:v>
                </c:pt>
                <c:pt idx="19">
                  <c:v>0.387</c:v>
                </c:pt>
                <c:pt idx="20">
                  <c:v>0.368</c:v>
                </c:pt>
                <c:pt idx="21">
                  <c:v>0.35</c:v>
                </c:pt>
                <c:pt idx="22">
                  <c:v>0.333</c:v>
                </c:pt>
                <c:pt idx="23">
                  <c:v>0.317</c:v>
                </c:pt>
                <c:pt idx="24">
                  <c:v>0.301</c:v>
                </c:pt>
                <c:pt idx="25">
                  <c:v>0.287</c:v>
                </c:pt>
                <c:pt idx="26">
                  <c:v>0.273</c:v>
                </c:pt>
                <c:pt idx="27">
                  <c:v>0.259</c:v>
                </c:pt>
                <c:pt idx="28">
                  <c:v>0.247</c:v>
                </c:pt>
                <c:pt idx="29">
                  <c:v>0.235</c:v>
                </c:pt>
                <c:pt idx="30">
                  <c:v>0.223</c:v>
                </c:pt>
                <c:pt idx="31">
                  <c:v>0.212</c:v>
                </c:pt>
                <c:pt idx="32">
                  <c:v>0.202</c:v>
                </c:pt>
                <c:pt idx="33">
                  <c:v>0.192</c:v>
                </c:pt>
                <c:pt idx="34">
                  <c:v>0.183</c:v>
                </c:pt>
                <c:pt idx="35">
                  <c:v>0.174</c:v>
                </c:pt>
                <c:pt idx="36">
                  <c:v>0.165</c:v>
                </c:pt>
                <c:pt idx="37">
                  <c:v>0.157</c:v>
                </c:pt>
                <c:pt idx="38">
                  <c:v>0.15</c:v>
                </c:pt>
                <c:pt idx="39">
                  <c:v>0.142</c:v>
                </c:pt>
                <c:pt idx="40">
                  <c:v>0.135</c:v>
                </c:pt>
                <c:pt idx="41">
                  <c:v>0.129</c:v>
                </c:pt>
                <c:pt idx="42">
                  <c:v>0.122</c:v>
                </c:pt>
                <c:pt idx="43">
                  <c:v>0.116</c:v>
                </c:pt>
                <c:pt idx="44">
                  <c:v>0.111</c:v>
                </c:pt>
                <c:pt idx="45">
                  <c:v>0.105</c:v>
                </c:pt>
                <c:pt idx="46">
                  <c:v>0.1</c:v>
                </c:pt>
                <c:pt idx="47">
                  <c:v>0.095</c:v>
                </c:pt>
                <c:pt idx="48">
                  <c:v>0.091</c:v>
                </c:pt>
                <c:pt idx="49">
                  <c:v>0.086</c:v>
                </c:pt>
                <c:pt idx="50">
                  <c:v>0.082</c:v>
                </c:pt>
                <c:pt idx="51">
                  <c:v>0.078</c:v>
                </c:pt>
                <c:pt idx="52">
                  <c:v>0.074</c:v>
                </c:pt>
                <c:pt idx="53">
                  <c:v>0.071</c:v>
                </c:pt>
                <c:pt idx="54">
                  <c:v>0.067</c:v>
                </c:pt>
                <c:pt idx="55">
                  <c:v>0.064</c:v>
                </c:pt>
                <c:pt idx="56">
                  <c:v>0.061</c:v>
                </c:pt>
                <c:pt idx="57">
                  <c:v>0.058</c:v>
                </c:pt>
                <c:pt idx="58">
                  <c:v>0.055</c:v>
                </c:pt>
                <c:pt idx="59">
                  <c:v>0.052</c:v>
                </c:pt>
                <c:pt idx="60">
                  <c:v>0.05</c:v>
                </c:pt>
                <c:pt idx="61">
                  <c:v>0.047</c:v>
                </c:pt>
                <c:pt idx="62">
                  <c:v>0.045</c:v>
                </c:pt>
                <c:pt idx="63">
                  <c:v>0.043</c:v>
                </c:pt>
                <c:pt idx="64">
                  <c:v>0.041</c:v>
                </c:pt>
                <c:pt idx="65">
                  <c:v>0.039</c:v>
                </c:pt>
                <c:pt idx="66">
                  <c:v>0.037</c:v>
                </c:pt>
                <c:pt idx="67">
                  <c:v>0.035</c:v>
                </c:pt>
                <c:pt idx="68">
                  <c:v>0.033</c:v>
                </c:pt>
                <c:pt idx="69">
                  <c:v>0.032</c:v>
                </c:pt>
                <c:pt idx="70">
                  <c:v>0.03</c:v>
                </c:pt>
                <c:pt idx="71">
                  <c:v>0.029</c:v>
                </c:pt>
                <c:pt idx="72">
                  <c:v>0.027</c:v>
                </c:pt>
                <c:pt idx="73">
                  <c:v>0.026</c:v>
                </c:pt>
                <c:pt idx="74">
                  <c:v>0.025</c:v>
                </c:pt>
                <c:pt idx="75">
                  <c:v>0.024</c:v>
                </c:pt>
                <c:pt idx="76">
                  <c:v>0.022</c:v>
                </c:pt>
                <c:pt idx="77">
                  <c:v>0.021</c:v>
                </c:pt>
                <c:pt idx="78">
                  <c:v>0.02</c:v>
                </c:pt>
                <c:pt idx="79">
                  <c:v>0.019</c:v>
                </c:pt>
                <c:pt idx="80">
                  <c:v>0.018</c:v>
                </c:pt>
                <c:pt idx="81">
                  <c:v>0.017</c:v>
                </c:pt>
                <c:pt idx="82">
                  <c:v>0.017</c:v>
                </c:pt>
                <c:pt idx="83">
                  <c:v>0.016</c:v>
                </c:pt>
                <c:pt idx="84">
                  <c:v>0.015</c:v>
                </c:pt>
                <c:pt idx="85">
                  <c:v>0.014</c:v>
                </c:pt>
                <c:pt idx="86">
                  <c:v>0.014</c:v>
                </c:pt>
                <c:pt idx="87">
                  <c:v>0.013</c:v>
                </c:pt>
                <c:pt idx="88">
                  <c:v>0.012</c:v>
                </c:pt>
                <c:pt idx="89">
                  <c:v>0.012</c:v>
                </c:pt>
                <c:pt idx="90">
                  <c:v>0.011</c:v>
                </c:pt>
                <c:pt idx="91">
                  <c:v>0.011</c:v>
                </c:pt>
                <c:pt idx="92">
                  <c:v>0.01</c:v>
                </c:pt>
                <c:pt idx="93">
                  <c:v>0.01</c:v>
                </c:pt>
                <c:pt idx="94">
                  <c:v>0.009</c:v>
                </c:pt>
                <c:pt idx="95">
                  <c:v>0.009</c:v>
                </c:pt>
                <c:pt idx="96">
                  <c:v>0.008</c:v>
                </c:pt>
                <c:pt idx="97">
                  <c:v>0.008</c:v>
                </c:pt>
                <c:pt idx="98">
                  <c:v>0.007</c:v>
                </c:pt>
                <c:pt idx="99">
                  <c:v>0.007</c:v>
                </c:pt>
                <c:pt idx="100">
                  <c:v>0.007</c:v>
                </c:pt>
              </c:numCache>
            </c:numRef>
          </c:yVal>
          <c:smooth val="0"/>
        </c:ser>
        <c:dLbls>
          <c:numFmt formatCode="General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  <c:max val="5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55F6D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555F6D"/>
                    </a:solidFill>
                    <a:latin typeface="Arial"/>
                  </a:rPr>
                  <a:t>t / τ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F6D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majorUnit val="1"/>
      </c:valAx>
      <c:valAx>
        <c:axId val="2094734552"/>
        <c:scaling>
          <c:orientation val="minMax"/>
          <c:max val="1.05"/>
          <c:min val="0"/>
        </c:scaling>
        <c:delete val="0"/>
        <c:axPos val="l"/>
        <c:majorGridlines>
          <c:spPr>
            <a:ln w="9525" cap="flat">
              <a:solidFill>
                <a:srgbClr val="E4E8F0"/>
              </a:solidFill>
              <a:prstDash val="solid"/>
              <a:round/>
            </a:ln>
          </c:spPr>
        </c:majorGridlines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F6D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midCat"/>
        <c:majorUnit val="0.2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 / (E/R)</c:v>
                </c:pt>
              </c:strCache>
            </c:strRef>
          </c:tx>
          <c:spPr>
            <a:solidFill>
              <a:srgbClr val="C0590F"/>
            </a:solidFill>
            <a:ln w="28575" cap="flat">
              <a:solidFill>
                <a:srgbClr val="C0590F"/>
              </a:solidFill>
              <a:prstDash val="solid"/>
              <a:round/>
            </a:ln>
            <a:effectLst/>
          </c:spPr>
          <c:marker>
            <c:symbol val="none"/>
            <c:size val="8"/>
            <c:spPr>
              <a:solidFill>
                <a:srgbClr val="C0590F"/>
              </a:solidFill>
              <a:ln w="9525" cap="flat">
                <a:solidFill>
                  <a:srgbClr val="C0590F"/>
                </a:solidFill>
                <a:prstDash val="solid"/>
                <a:round/>
              </a:ln>
              <a:effectLst/>
            </c:spPr>
          </c:marker>
          <c:xVal>
            <c:numRef>
              <c:f>Sheet1!$A$2:$A$102</c:f>
              <c:numCache>
                <c:formatCode>General</c:formatCode>
                <c:ptCount val="101"/>
                <c:pt idx="0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0.15</c:v>
                </c:pt>
                <c:pt idx="4">
                  <c:v>0.2</c:v>
                </c:pt>
                <c:pt idx="5">
                  <c:v>0.25</c:v>
                </c:pt>
                <c:pt idx="6">
                  <c:v>0.3</c:v>
                </c:pt>
                <c:pt idx="7">
                  <c:v>0.35</c:v>
                </c:pt>
                <c:pt idx="8">
                  <c:v>0.4</c:v>
                </c:pt>
                <c:pt idx="9">
                  <c:v>0.45</c:v>
                </c:pt>
                <c:pt idx="10">
                  <c:v>0.5</c:v>
                </c:pt>
                <c:pt idx="11">
                  <c:v>0.55</c:v>
                </c:pt>
                <c:pt idx="12">
                  <c:v>0.6</c:v>
                </c:pt>
                <c:pt idx="13">
                  <c:v>0.65</c:v>
                </c:pt>
                <c:pt idx="14">
                  <c:v>0.7</c:v>
                </c:pt>
                <c:pt idx="15">
                  <c:v>0.75</c:v>
                </c:pt>
                <c:pt idx="16">
                  <c:v>0.8</c:v>
                </c:pt>
                <c:pt idx="17">
                  <c:v>0.85</c:v>
                </c:pt>
                <c:pt idx="18">
                  <c:v>0.9</c:v>
                </c:pt>
                <c:pt idx="19">
                  <c:v>0.95</c:v>
                </c:pt>
                <c:pt idx="20">
                  <c:v>1</c:v>
                </c:pt>
                <c:pt idx="21">
                  <c:v>1.05</c:v>
                </c:pt>
                <c:pt idx="22">
                  <c:v>1.1</c:v>
                </c:pt>
                <c:pt idx="23">
                  <c:v>1.15</c:v>
                </c:pt>
                <c:pt idx="24">
                  <c:v>1.2</c:v>
                </c:pt>
                <c:pt idx="25">
                  <c:v>1.25</c:v>
                </c:pt>
                <c:pt idx="26">
                  <c:v>1.3</c:v>
                </c:pt>
                <c:pt idx="27">
                  <c:v>1.35</c:v>
                </c:pt>
                <c:pt idx="28">
                  <c:v>1.4</c:v>
                </c:pt>
                <c:pt idx="29">
                  <c:v>1.45</c:v>
                </c:pt>
                <c:pt idx="30">
                  <c:v>1.5</c:v>
                </c:pt>
                <c:pt idx="31">
                  <c:v>1.55</c:v>
                </c:pt>
                <c:pt idx="32">
                  <c:v>1.6</c:v>
                </c:pt>
                <c:pt idx="33">
                  <c:v>1.65</c:v>
                </c:pt>
                <c:pt idx="34">
                  <c:v>1.7</c:v>
                </c:pt>
                <c:pt idx="35">
                  <c:v>1.75</c:v>
                </c:pt>
                <c:pt idx="36">
                  <c:v>1.8</c:v>
                </c:pt>
                <c:pt idx="37">
                  <c:v>1.85</c:v>
                </c:pt>
                <c:pt idx="38">
                  <c:v>1.9</c:v>
                </c:pt>
                <c:pt idx="39">
                  <c:v>1.95</c:v>
                </c:pt>
                <c:pt idx="40">
                  <c:v>2</c:v>
                </c:pt>
                <c:pt idx="41">
                  <c:v>2.05</c:v>
                </c:pt>
                <c:pt idx="42">
                  <c:v>2.1</c:v>
                </c:pt>
                <c:pt idx="43">
                  <c:v>2.15</c:v>
                </c:pt>
                <c:pt idx="44">
                  <c:v>2.2</c:v>
                </c:pt>
                <c:pt idx="45">
                  <c:v>2.25</c:v>
                </c:pt>
                <c:pt idx="46">
                  <c:v>2.3</c:v>
                </c:pt>
                <c:pt idx="47">
                  <c:v>2.35</c:v>
                </c:pt>
                <c:pt idx="48">
                  <c:v>2.4</c:v>
                </c:pt>
                <c:pt idx="49">
                  <c:v>2.45</c:v>
                </c:pt>
                <c:pt idx="50">
                  <c:v>2.5</c:v>
                </c:pt>
                <c:pt idx="51">
                  <c:v>2.55</c:v>
                </c:pt>
                <c:pt idx="52">
                  <c:v>2.6</c:v>
                </c:pt>
                <c:pt idx="53">
                  <c:v>2.65</c:v>
                </c:pt>
                <c:pt idx="54">
                  <c:v>2.7</c:v>
                </c:pt>
                <c:pt idx="55">
                  <c:v>2.75</c:v>
                </c:pt>
                <c:pt idx="56">
                  <c:v>2.8</c:v>
                </c:pt>
                <c:pt idx="57">
                  <c:v>2.85</c:v>
                </c:pt>
                <c:pt idx="58">
                  <c:v>2.9</c:v>
                </c:pt>
                <c:pt idx="59">
                  <c:v>2.95</c:v>
                </c:pt>
                <c:pt idx="60">
                  <c:v>3</c:v>
                </c:pt>
                <c:pt idx="61">
                  <c:v>3.05</c:v>
                </c:pt>
                <c:pt idx="62">
                  <c:v>3.1</c:v>
                </c:pt>
                <c:pt idx="63">
                  <c:v>3.15</c:v>
                </c:pt>
                <c:pt idx="64">
                  <c:v>3.2</c:v>
                </c:pt>
                <c:pt idx="65">
                  <c:v>3.25</c:v>
                </c:pt>
                <c:pt idx="66">
                  <c:v>3.3</c:v>
                </c:pt>
                <c:pt idx="67">
                  <c:v>3.35</c:v>
                </c:pt>
                <c:pt idx="68">
                  <c:v>3.4</c:v>
                </c:pt>
                <c:pt idx="69">
                  <c:v>3.45</c:v>
                </c:pt>
                <c:pt idx="70">
                  <c:v>3.5</c:v>
                </c:pt>
                <c:pt idx="71">
                  <c:v>3.55</c:v>
                </c:pt>
                <c:pt idx="72">
                  <c:v>3.6</c:v>
                </c:pt>
                <c:pt idx="73">
                  <c:v>3.65</c:v>
                </c:pt>
                <c:pt idx="74">
                  <c:v>3.7</c:v>
                </c:pt>
                <c:pt idx="75">
                  <c:v>3.75</c:v>
                </c:pt>
                <c:pt idx="76">
                  <c:v>3.8</c:v>
                </c:pt>
                <c:pt idx="77">
                  <c:v>3.85</c:v>
                </c:pt>
                <c:pt idx="78">
                  <c:v>3.9</c:v>
                </c:pt>
                <c:pt idx="79">
                  <c:v>3.95</c:v>
                </c:pt>
                <c:pt idx="80">
                  <c:v>4</c:v>
                </c:pt>
                <c:pt idx="81">
                  <c:v>4.05</c:v>
                </c:pt>
                <c:pt idx="82">
                  <c:v>4.1</c:v>
                </c:pt>
                <c:pt idx="83">
                  <c:v>4.15</c:v>
                </c:pt>
                <c:pt idx="84">
                  <c:v>4.2</c:v>
                </c:pt>
                <c:pt idx="85">
                  <c:v>4.25</c:v>
                </c:pt>
                <c:pt idx="86">
                  <c:v>4.3</c:v>
                </c:pt>
                <c:pt idx="87">
                  <c:v>4.35</c:v>
                </c:pt>
                <c:pt idx="88">
                  <c:v>4.4</c:v>
                </c:pt>
                <c:pt idx="89">
                  <c:v>4.45</c:v>
                </c:pt>
                <c:pt idx="90">
                  <c:v>4.5</c:v>
                </c:pt>
                <c:pt idx="91">
                  <c:v>4.55</c:v>
                </c:pt>
                <c:pt idx="92">
                  <c:v>4.6</c:v>
                </c:pt>
                <c:pt idx="93">
                  <c:v>4.65</c:v>
                </c:pt>
                <c:pt idx="94">
                  <c:v>4.7</c:v>
                </c:pt>
                <c:pt idx="95">
                  <c:v>4.75</c:v>
                </c:pt>
                <c:pt idx="96">
                  <c:v>4.8</c:v>
                </c:pt>
                <c:pt idx="97">
                  <c:v>4.85</c:v>
                </c:pt>
                <c:pt idx="98">
                  <c:v>4.9</c:v>
                </c:pt>
                <c:pt idx="99">
                  <c:v>4.95</c:v>
                </c:pt>
                <c:pt idx="100">
                  <c:v>5</c:v>
                </c:pt>
              </c:numCache>
            </c:numRef>
          </c:xVal>
          <c:yVal>
            <c:numRef>
              <c:f>Sheet1!$B$2:$B$102</c:f>
              <c:numCache>
                <c:formatCode>General</c:formatCode>
                <c:ptCount val="101"/>
                <c:pt idx="0">
                  <c:v>0</c:v>
                </c:pt>
                <c:pt idx="1">
                  <c:v>0.049</c:v>
                </c:pt>
                <c:pt idx="2">
                  <c:v>0.095</c:v>
                </c:pt>
                <c:pt idx="3">
                  <c:v>0.139</c:v>
                </c:pt>
                <c:pt idx="4">
                  <c:v>0.181</c:v>
                </c:pt>
                <c:pt idx="5">
                  <c:v>0.221</c:v>
                </c:pt>
                <c:pt idx="6">
                  <c:v>0.259</c:v>
                </c:pt>
                <c:pt idx="7">
                  <c:v>0.295</c:v>
                </c:pt>
                <c:pt idx="8">
                  <c:v>0.33</c:v>
                </c:pt>
                <c:pt idx="9">
                  <c:v>0.362</c:v>
                </c:pt>
                <c:pt idx="10">
                  <c:v>0.393</c:v>
                </c:pt>
                <c:pt idx="11">
                  <c:v>0.423</c:v>
                </c:pt>
                <c:pt idx="12">
                  <c:v>0.451</c:v>
                </c:pt>
                <c:pt idx="13">
                  <c:v>0.478</c:v>
                </c:pt>
                <c:pt idx="14">
                  <c:v>0.503</c:v>
                </c:pt>
                <c:pt idx="15">
                  <c:v>0.528</c:v>
                </c:pt>
                <c:pt idx="16">
                  <c:v>0.551</c:v>
                </c:pt>
                <c:pt idx="17">
                  <c:v>0.573</c:v>
                </c:pt>
                <c:pt idx="18">
                  <c:v>0.593</c:v>
                </c:pt>
                <c:pt idx="19">
                  <c:v>0.613</c:v>
                </c:pt>
                <c:pt idx="20">
                  <c:v>0.632</c:v>
                </c:pt>
                <c:pt idx="21">
                  <c:v>0.65</c:v>
                </c:pt>
                <c:pt idx="22">
                  <c:v>0.667</c:v>
                </c:pt>
                <c:pt idx="23">
                  <c:v>0.683</c:v>
                </c:pt>
                <c:pt idx="24">
                  <c:v>0.699</c:v>
                </c:pt>
                <c:pt idx="25">
                  <c:v>0.713</c:v>
                </c:pt>
                <c:pt idx="26">
                  <c:v>0.727</c:v>
                </c:pt>
                <c:pt idx="27">
                  <c:v>0.741</c:v>
                </c:pt>
                <c:pt idx="28">
                  <c:v>0.753</c:v>
                </c:pt>
                <c:pt idx="29">
                  <c:v>0.765</c:v>
                </c:pt>
                <c:pt idx="30">
                  <c:v>0.777</c:v>
                </c:pt>
                <c:pt idx="31">
                  <c:v>0.788</c:v>
                </c:pt>
                <c:pt idx="32">
                  <c:v>0.798</c:v>
                </c:pt>
                <c:pt idx="33">
                  <c:v>0.808</c:v>
                </c:pt>
                <c:pt idx="34">
                  <c:v>0.817</c:v>
                </c:pt>
                <c:pt idx="35">
                  <c:v>0.826</c:v>
                </c:pt>
                <c:pt idx="36">
                  <c:v>0.835</c:v>
                </c:pt>
                <c:pt idx="37">
                  <c:v>0.843</c:v>
                </c:pt>
                <c:pt idx="38">
                  <c:v>0.85</c:v>
                </c:pt>
                <c:pt idx="39">
                  <c:v>0.858</c:v>
                </c:pt>
                <c:pt idx="40">
                  <c:v>0.865</c:v>
                </c:pt>
                <c:pt idx="41">
                  <c:v>0.871</c:v>
                </c:pt>
                <c:pt idx="42">
                  <c:v>0.878</c:v>
                </c:pt>
                <c:pt idx="43">
                  <c:v>0.884</c:v>
                </c:pt>
                <c:pt idx="44">
                  <c:v>0.889</c:v>
                </c:pt>
                <c:pt idx="45">
                  <c:v>0.895</c:v>
                </c:pt>
                <c:pt idx="46">
                  <c:v>0.9</c:v>
                </c:pt>
                <c:pt idx="47">
                  <c:v>0.905</c:v>
                </c:pt>
                <c:pt idx="48">
                  <c:v>0.909</c:v>
                </c:pt>
                <c:pt idx="49">
                  <c:v>0.914</c:v>
                </c:pt>
                <c:pt idx="50">
                  <c:v>0.918</c:v>
                </c:pt>
                <c:pt idx="51">
                  <c:v>0.922</c:v>
                </c:pt>
                <c:pt idx="52">
                  <c:v>0.926</c:v>
                </c:pt>
                <c:pt idx="53">
                  <c:v>0.929</c:v>
                </c:pt>
                <c:pt idx="54">
                  <c:v>0.933</c:v>
                </c:pt>
                <c:pt idx="55">
                  <c:v>0.936</c:v>
                </c:pt>
                <c:pt idx="56">
                  <c:v>0.939</c:v>
                </c:pt>
                <c:pt idx="57">
                  <c:v>0.942</c:v>
                </c:pt>
                <c:pt idx="58">
                  <c:v>0.945</c:v>
                </c:pt>
                <c:pt idx="59">
                  <c:v>0.948</c:v>
                </c:pt>
                <c:pt idx="60">
                  <c:v>0.95</c:v>
                </c:pt>
                <c:pt idx="61">
                  <c:v>0.953</c:v>
                </c:pt>
                <c:pt idx="62">
                  <c:v>0.955</c:v>
                </c:pt>
                <c:pt idx="63">
                  <c:v>0.957</c:v>
                </c:pt>
                <c:pt idx="64">
                  <c:v>0.959</c:v>
                </c:pt>
                <c:pt idx="65">
                  <c:v>0.961</c:v>
                </c:pt>
                <c:pt idx="66">
                  <c:v>0.963</c:v>
                </c:pt>
                <c:pt idx="67">
                  <c:v>0.965</c:v>
                </c:pt>
                <c:pt idx="68">
                  <c:v>0.967</c:v>
                </c:pt>
                <c:pt idx="69">
                  <c:v>0.968</c:v>
                </c:pt>
                <c:pt idx="70">
                  <c:v>0.97</c:v>
                </c:pt>
                <c:pt idx="71">
                  <c:v>0.971</c:v>
                </c:pt>
                <c:pt idx="72">
                  <c:v>0.973</c:v>
                </c:pt>
                <c:pt idx="73">
                  <c:v>0.974</c:v>
                </c:pt>
                <c:pt idx="74">
                  <c:v>0.975</c:v>
                </c:pt>
                <c:pt idx="75">
                  <c:v>0.976</c:v>
                </c:pt>
                <c:pt idx="76">
                  <c:v>0.978</c:v>
                </c:pt>
                <c:pt idx="77">
                  <c:v>0.979</c:v>
                </c:pt>
                <c:pt idx="78">
                  <c:v>0.98</c:v>
                </c:pt>
                <c:pt idx="79">
                  <c:v>0.981</c:v>
                </c:pt>
                <c:pt idx="80">
                  <c:v>0.982</c:v>
                </c:pt>
                <c:pt idx="81">
                  <c:v>0.983</c:v>
                </c:pt>
                <c:pt idx="82">
                  <c:v>0.983</c:v>
                </c:pt>
                <c:pt idx="83">
                  <c:v>0.984</c:v>
                </c:pt>
                <c:pt idx="84">
                  <c:v>0.985</c:v>
                </c:pt>
                <c:pt idx="85">
                  <c:v>0.986</c:v>
                </c:pt>
                <c:pt idx="86">
                  <c:v>0.986</c:v>
                </c:pt>
                <c:pt idx="87">
                  <c:v>0.987</c:v>
                </c:pt>
                <c:pt idx="88">
                  <c:v>0.988</c:v>
                </c:pt>
                <c:pt idx="89">
                  <c:v>0.988</c:v>
                </c:pt>
                <c:pt idx="90">
                  <c:v>0.989</c:v>
                </c:pt>
                <c:pt idx="91">
                  <c:v>0.989</c:v>
                </c:pt>
                <c:pt idx="92">
                  <c:v>0.99</c:v>
                </c:pt>
                <c:pt idx="93">
                  <c:v>0.99</c:v>
                </c:pt>
                <c:pt idx="94">
                  <c:v>0.991</c:v>
                </c:pt>
                <c:pt idx="95">
                  <c:v>0.991</c:v>
                </c:pt>
                <c:pt idx="96">
                  <c:v>0.992</c:v>
                </c:pt>
                <c:pt idx="97">
                  <c:v>0.992</c:v>
                </c:pt>
                <c:pt idx="98">
                  <c:v>0.993</c:v>
                </c:pt>
                <c:pt idx="99">
                  <c:v>0.993</c:v>
                </c:pt>
                <c:pt idx="100">
                  <c:v>0.993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uL / E</c:v>
                </c:pt>
              </c:strCache>
            </c:strRef>
          </c:tx>
          <c:spPr>
            <a:solidFill>
              <a:srgbClr val="294C9D"/>
            </a:solidFill>
            <a:ln w="28575" cap="flat">
              <a:solidFill>
                <a:srgbClr val="294C9D"/>
              </a:solidFill>
              <a:prstDash val="solid"/>
              <a:round/>
            </a:ln>
            <a:effectLst/>
          </c:spPr>
          <c:marker>
            <c:symbol val="none"/>
            <c:size val="8"/>
            <c:spPr>
              <a:solidFill>
                <a:srgbClr val="294C9D"/>
              </a:solidFill>
              <a:ln w="9525" cap="flat">
                <a:solidFill>
                  <a:srgbClr val="294C9D"/>
                </a:solidFill>
                <a:prstDash val="solid"/>
                <a:round/>
              </a:ln>
              <a:effectLst/>
            </c:spPr>
          </c:marker>
          <c:xVal>
            <c:numRef>
              <c:f>Sheet1!$A$2:$A$102</c:f>
              <c:numCache>
                <c:formatCode>General</c:formatCode>
                <c:ptCount val="101"/>
                <c:pt idx="0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0.15</c:v>
                </c:pt>
                <c:pt idx="4">
                  <c:v>0.2</c:v>
                </c:pt>
                <c:pt idx="5">
                  <c:v>0.25</c:v>
                </c:pt>
                <c:pt idx="6">
                  <c:v>0.3</c:v>
                </c:pt>
                <c:pt idx="7">
                  <c:v>0.35</c:v>
                </c:pt>
                <c:pt idx="8">
                  <c:v>0.4</c:v>
                </c:pt>
                <c:pt idx="9">
                  <c:v>0.45</c:v>
                </c:pt>
                <c:pt idx="10">
                  <c:v>0.5</c:v>
                </c:pt>
                <c:pt idx="11">
                  <c:v>0.55</c:v>
                </c:pt>
                <c:pt idx="12">
                  <c:v>0.6</c:v>
                </c:pt>
                <c:pt idx="13">
                  <c:v>0.65</c:v>
                </c:pt>
                <c:pt idx="14">
                  <c:v>0.7</c:v>
                </c:pt>
                <c:pt idx="15">
                  <c:v>0.75</c:v>
                </c:pt>
                <c:pt idx="16">
                  <c:v>0.8</c:v>
                </c:pt>
                <c:pt idx="17">
                  <c:v>0.85</c:v>
                </c:pt>
                <c:pt idx="18">
                  <c:v>0.9</c:v>
                </c:pt>
                <c:pt idx="19">
                  <c:v>0.95</c:v>
                </c:pt>
                <c:pt idx="20">
                  <c:v>1</c:v>
                </c:pt>
                <c:pt idx="21">
                  <c:v>1.05</c:v>
                </c:pt>
                <c:pt idx="22">
                  <c:v>1.1</c:v>
                </c:pt>
                <c:pt idx="23">
                  <c:v>1.15</c:v>
                </c:pt>
                <c:pt idx="24">
                  <c:v>1.2</c:v>
                </c:pt>
                <c:pt idx="25">
                  <c:v>1.25</c:v>
                </c:pt>
                <c:pt idx="26">
                  <c:v>1.3</c:v>
                </c:pt>
                <c:pt idx="27">
                  <c:v>1.35</c:v>
                </c:pt>
                <c:pt idx="28">
                  <c:v>1.4</c:v>
                </c:pt>
                <c:pt idx="29">
                  <c:v>1.45</c:v>
                </c:pt>
                <c:pt idx="30">
                  <c:v>1.5</c:v>
                </c:pt>
                <c:pt idx="31">
                  <c:v>1.55</c:v>
                </c:pt>
                <c:pt idx="32">
                  <c:v>1.6</c:v>
                </c:pt>
                <c:pt idx="33">
                  <c:v>1.65</c:v>
                </c:pt>
                <c:pt idx="34">
                  <c:v>1.7</c:v>
                </c:pt>
                <c:pt idx="35">
                  <c:v>1.75</c:v>
                </c:pt>
                <c:pt idx="36">
                  <c:v>1.8</c:v>
                </c:pt>
                <c:pt idx="37">
                  <c:v>1.85</c:v>
                </c:pt>
                <c:pt idx="38">
                  <c:v>1.9</c:v>
                </c:pt>
                <c:pt idx="39">
                  <c:v>1.95</c:v>
                </c:pt>
                <c:pt idx="40">
                  <c:v>2</c:v>
                </c:pt>
                <c:pt idx="41">
                  <c:v>2.05</c:v>
                </c:pt>
                <c:pt idx="42">
                  <c:v>2.1</c:v>
                </c:pt>
                <c:pt idx="43">
                  <c:v>2.15</c:v>
                </c:pt>
                <c:pt idx="44">
                  <c:v>2.2</c:v>
                </c:pt>
                <c:pt idx="45">
                  <c:v>2.25</c:v>
                </c:pt>
                <c:pt idx="46">
                  <c:v>2.3</c:v>
                </c:pt>
                <c:pt idx="47">
                  <c:v>2.35</c:v>
                </c:pt>
                <c:pt idx="48">
                  <c:v>2.4</c:v>
                </c:pt>
                <c:pt idx="49">
                  <c:v>2.45</c:v>
                </c:pt>
                <c:pt idx="50">
                  <c:v>2.5</c:v>
                </c:pt>
                <c:pt idx="51">
                  <c:v>2.55</c:v>
                </c:pt>
                <c:pt idx="52">
                  <c:v>2.6</c:v>
                </c:pt>
                <c:pt idx="53">
                  <c:v>2.65</c:v>
                </c:pt>
                <c:pt idx="54">
                  <c:v>2.7</c:v>
                </c:pt>
                <c:pt idx="55">
                  <c:v>2.75</c:v>
                </c:pt>
                <c:pt idx="56">
                  <c:v>2.8</c:v>
                </c:pt>
                <c:pt idx="57">
                  <c:v>2.85</c:v>
                </c:pt>
                <c:pt idx="58">
                  <c:v>2.9</c:v>
                </c:pt>
                <c:pt idx="59">
                  <c:v>2.95</c:v>
                </c:pt>
                <c:pt idx="60">
                  <c:v>3</c:v>
                </c:pt>
                <c:pt idx="61">
                  <c:v>3.05</c:v>
                </c:pt>
                <c:pt idx="62">
                  <c:v>3.1</c:v>
                </c:pt>
                <c:pt idx="63">
                  <c:v>3.15</c:v>
                </c:pt>
                <c:pt idx="64">
                  <c:v>3.2</c:v>
                </c:pt>
                <c:pt idx="65">
                  <c:v>3.25</c:v>
                </c:pt>
                <c:pt idx="66">
                  <c:v>3.3</c:v>
                </c:pt>
                <c:pt idx="67">
                  <c:v>3.35</c:v>
                </c:pt>
                <c:pt idx="68">
                  <c:v>3.4</c:v>
                </c:pt>
                <c:pt idx="69">
                  <c:v>3.45</c:v>
                </c:pt>
                <c:pt idx="70">
                  <c:v>3.5</c:v>
                </c:pt>
                <c:pt idx="71">
                  <c:v>3.55</c:v>
                </c:pt>
                <c:pt idx="72">
                  <c:v>3.6</c:v>
                </c:pt>
                <c:pt idx="73">
                  <c:v>3.65</c:v>
                </c:pt>
                <c:pt idx="74">
                  <c:v>3.7</c:v>
                </c:pt>
                <c:pt idx="75">
                  <c:v>3.75</c:v>
                </c:pt>
                <c:pt idx="76">
                  <c:v>3.8</c:v>
                </c:pt>
                <c:pt idx="77">
                  <c:v>3.85</c:v>
                </c:pt>
                <c:pt idx="78">
                  <c:v>3.9</c:v>
                </c:pt>
                <c:pt idx="79">
                  <c:v>3.95</c:v>
                </c:pt>
                <c:pt idx="80">
                  <c:v>4</c:v>
                </c:pt>
                <c:pt idx="81">
                  <c:v>4.05</c:v>
                </c:pt>
                <c:pt idx="82">
                  <c:v>4.1</c:v>
                </c:pt>
                <c:pt idx="83">
                  <c:v>4.15</c:v>
                </c:pt>
                <c:pt idx="84">
                  <c:v>4.2</c:v>
                </c:pt>
                <c:pt idx="85">
                  <c:v>4.25</c:v>
                </c:pt>
                <c:pt idx="86">
                  <c:v>4.3</c:v>
                </c:pt>
                <c:pt idx="87">
                  <c:v>4.35</c:v>
                </c:pt>
                <c:pt idx="88">
                  <c:v>4.4</c:v>
                </c:pt>
                <c:pt idx="89">
                  <c:v>4.45</c:v>
                </c:pt>
                <c:pt idx="90">
                  <c:v>4.5</c:v>
                </c:pt>
                <c:pt idx="91">
                  <c:v>4.55</c:v>
                </c:pt>
                <c:pt idx="92">
                  <c:v>4.6</c:v>
                </c:pt>
                <c:pt idx="93">
                  <c:v>4.65</c:v>
                </c:pt>
                <c:pt idx="94">
                  <c:v>4.7</c:v>
                </c:pt>
                <c:pt idx="95">
                  <c:v>4.75</c:v>
                </c:pt>
                <c:pt idx="96">
                  <c:v>4.8</c:v>
                </c:pt>
                <c:pt idx="97">
                  <c:v>4.85</c:v>
                </c:pt>
                <c:pt idx="98">
                  <c:v>4.9</c:v>
                </c:pt>
                <c:pt idx="99">
                  <c:v>4.95</c:v>
                </c:pt>
                <c:pt idx="100">
                  <c:v>5</c:v>
                </c:pt>
              </c:numCache>
            </c:numRef>
          </c:xVal>
          <c:yVal>
            <c:numRef>
              <c:f>Sheet1!$C$2:$C$102</c:f>
              <c:numCache>
                <c:formatCode>General</c:formatCode>
                <c:ptCount val="101"/>
                <c:pt idx="0">
                  <c:v>1</c:v>
                </c:pt>
                <c:pt idx="1">
                  <c:v>0.951</c:v>
                </c:pt>
                <c:pt idx="2">
                  <c:v>0.905</c:v>
                </c:pt>
                <c:pt idx="3">
                  <c:v>0.861</c:v>
                </c:pt>
                <c:pt idx="4">
                  <c:v>0.819</c:v>
                </c:pt>
                <c:pt idx="5">
                  <c:v>0.779</c:v>
                </c:pt>
                <c:pt idx="6">
                  <c:v>0.741</c:v>
                </c:pt>
                <c:pt idx="7">
                  <c:v>0.705</c:v>
                </c:pt>
                <c:pt idx="8">
                  <c:v>0.67</c:v>
                </c:pt>
                <c:pt idx="9">
                  <c:v>0.638</c:v>
                </c:pt>
                <c:pt idx="10">
                  <c:v>0.607</c:v>
                </c:pt>
                <c:pt idx="11">
                  <c:v>0.577</c:v>
                </c:pt>
                <c:pt idx="12">
                  <c:v>0.549</c:v>
                </c:pt>
                <c:pt idx="13">
                  <c:v>0.522</c:v>
                </c:pt>
                <c:pt idx="14">
                  <c:v>0.497</c:v>
                </c:pt>
                <c:pt idx="15">
                  <c:v>0.472</c:v>
                </c:pt>
                <c:pt idx="16">
                  <c:v>0.449</c:v>
                </c:pt>
                <c:pt idx="17">
                  <c:v>0.427</c:v>
                </c:pt>
                <c:pt idx="18">
                  <c:v>0.407</c:v>
                </c:pt>
                <c:pt idx="19">
                  <c:v>0.387</c:v>
                </c:pt>
                <c:pt idx="20">
                  <c:v>0.368</c:v>
                </c:pt>
                <c:pt idx="21">
                  <c:v>0.35</c:v>
                </c:pt>
                <c:pt idx="22">
                  <c:v>0.333</c:v>
                </c:pt>
                <c:pt idx="23">
                  <c:v>0.317</c:v>
                </c:pt>
                <c:pt idx="24">
                  <c:v>0.301</c:v>
                </c:pt>
                <c:pt idx="25">
                  <c:v>0.287</c:v>
                </c:pt>
                <c:pt idx="26">
                  <c:v>0.273</c:v>
                </c:pt>
                <c:pt idx="27">
                  <c:v>0.259</c:v>
                </c:pt>
                <c:pt idx="28">
                  <c:v>0.247</c:v>
                </c:pt>
                <c:pt idx="29">
                  <c:v>0.235</c:v>
                </c:pt>
                <c:pt idx="30">
                  <c:v>0.223</c:v>
                </c:pt>
                <c:pt idx="31">
                  <c:v>0.212</c:v>
                </c:pt>
                <c:pt idx="32">
                  <c:v>0.202</c:v>
                </c:pt>
                <c:pt idx="33">
                  <c:v>0.192</c:v>
                </c:pt>
                <c:pt idx="34">
                  <c:v>0.183</c:v>
                </c:pt>
                <c:pt idx="35">
                  <c:v>0.174</c:v>
                </c:pt>
                <c:pt idx="36">
                  <c:v>0.165</c:v>
                </c:pt>
                <c:pt idx="37">
                  <c:v>0.157</c:v>
                </c:pt>
                <c:pt idx="38">
                  <c:v>0.15</c:v>
                </c:pt>
                <c:pt idx="39">
                  <c:v>0.142</c:v>
                </c:pt>
                <c:pt idx="40">
                  <c:v>0.135</c:v>
                </c:pt>
                <c:pt idx="41">
                  <c:v>0.129</c:v>
                </c:pt>
                <c:pt idx="42">
                  <c:v>0.122</c:v>
                </c:pt>
                <c:pt idx="43">
                  <c:v>0.116</c:v>
                </c:pt>
                <c:pt idx="44">
                  <c:v>0.111</c:v>
                </c:pt>
                <c:pt idx="45">
                  <c:v>0.105</c:v>
                </c:pt>
                <c:pt idx="46">
                  <c:v>0.1</c:v>
                </c:pt>
                <c:pt idx="47">
                  <c:v>0.095</c:v>
                </c:pt>
                <c:pt idx="48">
                  <c:v>0.091</c:v>
                </c:pt>
                <c:pt idx="49">
                  <c:v>0.086</c:v>
                </c:pt>
                <c:pt idx="50">
                  <c:v>0.082</c:v>
                </c:pt>
                <c:pt idx="51">
                  <c:v>0.078</c:v>
                </c:pt>
                <c:pt idx="52">
                  <c:v>0.074</c:v>
                </c:pt>
                <c:pt idx="53">
                  <c:v>0.071</c:v>
                </c:pt>
                <c:pt idx="54">
                  <c:v>0.067</c:v>
                </c:pt>
                <c:pt idx="55">
                  <c:v>0.064</c:v>
                </c:pt>
                <c:pt idx="56">
                  <c:v>0.061</c:v>
                </c:pt>
                <c:pt idx="57">
                  <c:v>0.058</c:v>
                </c:pt>
                <c:pt idx="58">
                  <c:v>0.055</c:v>
                </c:pt>
                <c:pt idx="59">
                  <c:v>0.052</c:v>
                </c:pt>
                <c:pt idx="60">
                  <c:v>0.05</c:v>
                </c:pt>
                <c:pt idx="61">
                  <c:v>0.047</c:v>
                </c:pt>
                <c:pt idx="62">
                  <c:v>0.045</c:v>
                </c:pt>
                <c:pt idx="63">
                  <c:v>0.043</c:v>
                </c:pt>
                <c:pt idx="64">
                  <c:v>0.041</c:v>
                </c:pt>
                <c:pt idx="65">
                  <c:v>0.039</c:v>
                </c:pt>
                <c:pt idx="66">
                  <c:v>0.037</c:v>
                </c:pt>
                <c:pt idx="67">
                  <c:v>0.035</c:v>
                </c:pt>
                <c:pt idx="68">
                  <c:v>0.033</c:v>
                </c:pt>
                <c:pt idx="69">
                  <c:v>0.032</c:v>
                </c:pt>
                <c:pt idx="70">
                  <c:v>0.03</c:v>
                </c:pt>
                <c:pt idx="71">
                  <c:v>0.029</c:v>
                </c:pt>
                <c:pt idx="72">
                  <c:v>0.027</c:v>
                </c:pt>
                <c:pt idx="73">
                  <c:v>0.026</c:v>
                </c:pt>
                <c:pt idx="74">
                  <c:v>0.025</c:v>
                </c:pt>
                <c:pt idx="75">
                  <c:v>0.024</c:v>
                </c:pt>
                <c:pt idx="76">
                  <c:v>0.022</c:v>
                </c:pt>
                <c:pt idx="77">
                  <c:v>0.021</c:v>
                </c:pt>
                <c:pt idx="78">
                  <c:v>0.02</c:v>
                </c:pt>
                <c:pt idx="79">
                  <c:v>0.019</c:v>
                </c:pt>
                <c:pt idx="80">
                  <c:v>0.018</c:v>
                </c:pt>
                <c:pt idx="81">
                  <c:v>0.017</c:v>
                </c:pt>
                <c:pt idx="82">
                  <c:v>0.017</c:v>
                </c:pt>
                <c:pt idx="83">
                  <c:v>0.016</c:v>
                </c:pt>
                <c:pt idx="84">
                  <c:v>0.015</c:v>
                </c:pt>
                <c:pt idx="85">
                  <c:v>0.014</c:v>
                </c:pt>
                <c:pt idx="86">
                  <c:v>0.014</c:v>
                </c:pt>
                <c:pt idx="87">
                  <c:v>0.013</c:v>
                </c:pt>
                <c:pt idx="88">
                  <c:v>0.012</c:v>
                </c:pt>
                <c:pt idx="89">
                  <c:v>0.012</c:v>
                </c:pt>
                <c:pt idx="90">
                  <c:v>0.011</c:v>
                </c:pt>
                <c:pt idx="91">
                  <c:v>0.011</c:v>
                </c:pt>
                <c:pt idx="92">
                  <c:v>0.01</c:v>
                </c:pt>
                <c:pt idx="93">
                  <c:v>0.01</c:v>
                </c:pt>
                <c:pt idx="94">
                  <c:v>0.009</c:v>
                </c:pt>
                <c:pt idx="95">
                  <c:v>0.009</c:v>
                </c:pt>
                <c:pt idx="96">
                  <c:v>0.008</c:v>
                </c:pt>
                <c:pt idx="97">
                  <c:v>0.008</c:v>
                </c:pt>
                <c:pt idx="98">
                  <c:v>0.007</c:v>
                </c:pt>
                <c:pt idx="99">
                  <c:v>0.007</c:v>
                </c:pt>
                <c:pt idx="100">
                  <c:v>0.007</c:v>
                </c:pt>
              </c:numCache>
            </c:numRef>
          </c:yVal>
          <c:smooth val="0"/>
        </c:ser>
        <c:dLbls>
          <c:numFmt formatCode="General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  <c:max val="5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55F6D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555F6D"/>
                    </a:solidFill>
                    <a:latin typeface="Arial"/>
                  </a:rPr>
                  <a:t>t / τ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F6D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majorUnit val="1"/>
      </c:valAx>
      <c:valAx>
        <c:axId val="2094734552"/>
        <c:scaling>
          <c:orientation val="minMax"/>
          <c:max val="1.05"/>
          <c:min val="0"/>
        </c:scaling>
        <c:delete val="0"/>
        <c:axPos val="l"/>
        <c:majorGridlines>
          <c:spPr>
            <a:ln w="9525" cap="flat">
              <a:solidFill>
                <a:srgbClr val="E4E8F0"/>
              </a:solidFill>
              <a:prstDash val="solid"/>
              <a:round/>
            </a:ln>
          </c:spPr>
        </c:majorGridlines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F6D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midCat"/>
        <c:majorUnit val="0.2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 = 40 Ом (тербелмелі)</c:v>
                </c:pt>
              </c:strCache>
            </c:strRef>
          </c:tx>
          <c:spPr>
            <a:solidFill>
              <a:srgbClr val="294C9D"/>
            </a:solidFill>
            <a:ln w="28575" cap="flat">
              <a:solidFill>
                <a:srgbClr val="294C9D"/>
              </a:solidFill>
              <a:prstDash val="solid"/>
              <a:round/>
            </a:ln>
            <a:effectLst/>
          </c:spPr>
          <c:marker>
            <c:symbol val="none"/>
            <c:size val="8"/>
            <c:spPr>
              <a:solidFill>
                <a:srgbClr val="294C9D"/>
              </a:solidFill>
              <a:ln w="9525" cap="flat">
                <a:solidFill>
                  <a:srgbClr val="294C9D"/>
                </a:solidFill>
                <a:prstDash val="solid"/>
                <a:round/>
              </a:ln>
              <a:effectLst/>
            </c:spPr>
          </c:marker>
          <c:xVal>
            <c:numRef>
              <c:f>Sheet1!$A$2:$A$202</c:f>
              <c:numCache>
                <c:formatCode>General</c:formatCode>
                <c:ptCount val="201"/>
                <c:pt idx="0">
                  <c:v>0</c:v>
                </c:pt>
                <c:pt idx="1">
                  <c:v>0.25</c:v>
                </c:pt>
                <c:pt idx="2">
                  <c:v>0.5</c:v>
                </c:pt>
                <c:pt idx="3">
                  <c:v>0.75</c:v>
                </c:pt>
                <c:pt idx="4">
                  <c:v>1</c:v>
                </c:pt>
                <c:pt idx="5">
                  <c:v>1.25</c:v>
                </c:pt>
                <c:pt idx="6">
                  <c:v>1.5</c:v>
                </c:pt>
                <c:pt idx="7">
                  <c:v>1.75</c:v>
                </c:pt>
                <c:pt idx="8">
                  <c:v>2</c:v>
                </c:pt>
                <c:pt idx="9">
                  <c:v>2.25</c:v>
                </c:pt>
                <c:pt idx="10">
                  <c:v>2.5</c:v>
                </c:pt>
                <c:pt idx="11">
                  <c:v>2.75</c:v>
                </c:pt>
                <c:pt idx="12">
                  <c:v>3</c:v>
                </c:pt>
                <c:pt idx="13">
                  <c:v>3.25</c:v>
                </c:pt>
                <c:pt idx="14">
                  <c:v>3.5</c:v>
                </c:pt>
                <c:pt idx="15">
                  <c:v>3.75</c:v>
                </c:pt>
                <c:pt idx="16">
                  <c:v>4</c:v>
                </c:pt>
                <c:pt idx="17">
                  <c:v>4.25</c:v>
                </c:pt>
                <c:pt idx="18">
                  <c:v>4.5</c:v>
                </c:pt>
                <c:pt idx="19">
                  <c:v>4.75</c:v>
                </c:pt>
                <c:pt idx="20">
                  <c:v>5</c:v>
                </c:pt>
                <c:pt idx="21">
                  <c:v>5.25</c:v>
                </c:pt>
                <c:pt idx="22">
                  <c:v>5.5</c:v>
                </c:pt>
                <c:pt idx="23">
                  <c:v>5.75</c:v>
                </c:pt>
                <c:pt idx="24">
                  <c:v>6</c:v>
                </c:pt>
                <c:pt idx="25">
                  <c:v>6.25</c:v>
                </c:pt>
                <c:pt idx="26">
                  <c:v>6.5</c:v>
                </c:pt>
                <c:pt idx="27">
                  <c:v>6.75</c:v>
                </c:pt>
                <c:pt idx="28">
                  <c:v>7</c:v>
                </c:pt>
                <c:pt idx="29">
                  <c:v>7.25</c:v>
                </c:pt>
                <c:pt idx="30">
                  <c:v>7.5</c:v>
                </c:pt>
                <c:pt idx="31">
                  <c:v>7.75</c:v>
                </c:pt>
                <c:pt idx="32">
                  <c:v>8</c:v>
                </c:pt>
                <c:pt idx="33">
                  <c:v>8.25</c:v>
                </c:pt>
                <c:pt idx="34">
                  <c:v>8.5</c:v>
                </c:pt>
                <c:pt idx="35">
                  <c:v>8.75</c:v>
                </c:pt>
                <c:pt idx="36">
                  <c:v>9</c:v>
                </c:pt>
                <c:pt idx="37">
                  <c:v>9.25</c:v>
                </c:pt>
                <c:pt idx="38">
                  <c:v>9.5</c:v>
                </c:pt>
                <c:pt idx="39">
                  <c:v>9.75</c:v>
                </c:pt>
                <c:pt idx="40">
                  <c:v>10</c:v>
                </c:pt>
                <c:pt idx="41">
                  <c:v>10.25</c:v>
                </c:pt>
                <c:pt idx="42">
                  <c:v>10.5</c:v>
                </c:pt>
                <c:pt idx="43">
                  <c:v>10.75</c:v>
                </c:pt>
                <c:pt idx="44">
                  <c:v>11</c:v>
                </c:pt>
                <c:pt idx="45">
                  <c:v>11.25</c:v>
                </c:pt>
                <c:pt idx="46">
                  <c:v>11.5</c:v>
                </c:pt>
                <c:pt idx="47">
                  <c:v>11.75</c:v>
                </c:pt>
                <c:pt idx="48">
                  <c:v>12</c:v>
                </c:pt>
                <c:pt idx="49">
                  <c:v>12.25</c:v>
                </c:pt>
                <c:pt idx="50">
                  <c:v>12.5</c:v>
                </c:pt>
                <c:pt idx="51">
                  <c:v>12.75</c:v>
                </c:pt>
                <c:pt idx="52">
                  <c:v>13</c:v>
                </c:pt>
                <c:pt idx="53">
                  <c:v>13.25</c:v>
                </c:pt>
                <c:pt idx="54">
                  <c:v>13.5</c:v>
                </c:pt>
                <c:pt idx="55">
                  <c:v>13.75</c:v>
                </c:pt>
                <c:pt idx="56">
                  <c:v>14</c:v>
                </c:pt>
                <c:pt idx="57">
                  <c:v>14.25</c:v>
                </c:pt>
                <c:pt idx="58">
                  <c:v>14.5</c:v>
                </c:pt>
                <c:pt idx="59">
                  <c:v>14.75</c:v>
                </c:pt>
                <c:pt idx="60">
                  <c:v>15</c:v>
                </c:pt>
                <c:pt idx="61">
                  <c:v>15.25</c:v>
                </c:pt>
                <c:pt idx="62">
                  <c:v>15.5</c:v>
                </c:pt>
                <c:pt idx="63">
                  <c:v>15.75</c:v>
                </c:pt>
                <c:pt idx="64">
                  <c:v>16</c:v>
                </c:pt>
                <c:pt idx="65">
                  <c:v>16.25</c:v>
                </c:pt>
                <c:pt idx="66">
                  <c:v>16.5</c:v>
                </c:pt>
                <c:pt idx="67">
                  <c:v>16.75</c:v>
                </c:pt>
                <c:pt idx="68">
                  <c:v>17</c:v>
                </c:pt>
                <c:pt idx="69">
                  <c:v>17.25</c:v>
                </c:pt>
                <c:pt idx="70">
                  <c:v>17.5</c:v>
                </c:pt>
                <c:pt idx="71">
                  <c:v>17.75</c:v>
                </c:pt>
                <c:pt idx="72">
                  <c:v>18</c:v>
                </c:pt>
                <c:pt idx="73">
                  <c:v>18.25</c:v>
                </c:pt>
                <c:pt idx="74">
                  <c:v>18.5</c:v>
                </c:pt>
                <c:pt idx="75">
                  <c:v>18.75</c:v>
                </c:pt>
                <c:pt idx="76">
                  <c:v>19</c:v>
                </c:pt>
                <c:pt idx="77">
                  <c:v>19.25</c:v>
                </c:pt>
                <c:pt idx="78">
                  <c:v>19.5</c:v>
                </c:pt>
                <c:pt idx="79">
                  <c:v>19.75</c:v>
                </c:pt>
                <c:pt idx="80">
                  <c:v>20</c:v>
                </c:pt>
                <c:pt idx="81">
                  <c:v>20.25</c:v>
                </c:pt>
                <c:pt idx="82">
                  <c:v>20.5</c:v>
                </c:pt>
                <c:pt idx="83">
                  <c:v>20.75</c:v>
                </c:pt>
                <c:pt idx="84">
                  <c:v>21</c:v>
                </c:pt>
                <c:pt idx="85">
                  <c:v>21.25</c:v>
                </c:pt>
                <c:pt idx="86">
                  <c:v>21.5</c:v>
                </c:pt>
                <c:pt idx="87">
                  <c:v>21.75</c:v>
                </c:pt>
                <c:pt idx="88">
                  <c:v>22</c:v>
                </c:pt>
                <c:pt idx="89">
                  <c:v>22.25</c:v>
                </c:pt>
                <c:pt idx="90">
                  <c:v>22.5</c:v>
                </c:pt>
                <c:pt idx="91">
                  <c:v>22.75</c:v>
                </c:pt>
                <c:pt idx="92">
                  <c:v>23</c:v>
                </c:pt>
                <c:pt idx="93">
                  <c:v>23.25</c:v>
                </c:pt>
                <c:pt idx="94">
                  <c:v>23.5</c:v>
                </c:pt>
                <c:pt idx="95">
                  <c:v>23.75</c:v>
                </c:pt>
                <c:pt idx="96">
                  <c:v>24</c:v>
                </c:pt>
                <c:pt idx="97">
                  <c:v>24.25</c:v>
                </c:pt>
                <c:pt idx="98">
                  <c:v>24.5</c:v>
                </c:pt>
                <c:pt idx="99">
                  <c:v>24.75</c:v>
                </c:pt>
                <c:pt idx="100">
                  <c:v>25</c:v>
                </c:pt>
                <c:pt idx="101">
                  <c:v>25.25</c:v>
                </c:pt>
                <c:pt idx="102">
                  <c:v>25.5</c:v>
                </c:pt>
                <c:pt idx="103">
                  <c:v>25.75</c:v>
                </c:pt>
                <c:pt idx="104">
                  <c:v>26</c:v>
                </c:pt>
                <c:pt idx="105">
                  <c:v>26.25</c:v>
                </c:pt>
                <c:pt idx="106">
                  <c:v>26.5</c:v>
                </c:pt>
                <c:pt idx="107">
                  <c:v>26.75</c:v>
                </c:pt>
                <c:pt idx="108">
                  <c:v>27</c:v>
                </c:pt>
                <c:pt idx="109">
                  <c:v>27.25</c:v>
                </c:pt>
                <c:pt idx="110">
                  <c:v>27.5</c:v>
                </c:pt>
                <c:pt idx="111">
                  <c:v>27.75</c:v>
                </c:pt>
                <c:pt idx="112">
                  <c:v>28</c:v>
                </c:pt>
                <c:pt idx="113">
                  <c:v>28.25</c:v>
                </c:pt>
                <c:pt idx="114">
                  <c:v>28.5</c:v>
                </c:pt>
                <c:pt idx="115">
                  <c:v>28.75</c:v>
                </c:pt>
                <c:pt idx="116">
                  <c:v>29</c:v>
                </c:pt>
                <c:pt idx="117">
                  <c:v>29.25</c:v>
                </c:pt>
                <c:pt idx="118">
                  <c:v>29.5</c:v>
                </c:pt>
                <c:pt idx="119">
                  <c:v>29.75</c:v>
                </c:pt>
                <c:pt idx="120">
                  <c:v>30</c:v>
                </c:pt>
                <c:pt idx="121">
                  <c:v>30.25</c:v>
                </c:pt>
                <c:pt idx="122">
                  <c:v>30.5</c:v>
                </c:pt>
                <c:pt idx="123">
                  <c:v>30.75</c:v>
                </c:pt>
                <c:pt idx="124">
                  <c:v>31</c:v>
                </c:pt>
                <c:pt idx="125">
                  <c:v>31.25</c:v>
                </c:pt>
                <c:pt idx="126">
                  <c:v>31.5</c:v>
                </c:pt>
                <c:pt idx="127">
                  <c:v>31.75</c:v>
                </c:pt>
                <c:pt idx="128">
                  <c:v>32</c:v>
                </c:pt>
                <c:pt idx="129">
                  <c:v>32.25</c:v>
                </c:pt>
                <c:pt idx="130">
                  <c:v>32.5</c:v>
                </c:pt>
                <c:pt idx="131">
                  <c:v>32.75</c:v>
                </c:pt>
                <c:pt idx="132">
                  <c:v>33</c:v>
                </c:pt>
                <c:pt idx="133">
                  <c:v>33.25</c:v>
                </c:pt>
                <c:pt idx="134">
                  <c:v>33.5</c:v>
                </c:pt>
                <c:pt idx="135">
                  <c:v>33.75</c:v>
                </c:pt>
                <c:pt idx="136">
                  <c:v>34</c:v>
                </c:pt>
                <c:pt idx="137">
                  <c:v>34.25</c:v>
                </c:pt>
                <c:pt idx="138">
                  <c:v>34.5</c:v>
                </c:pt>
                <c:pt idx="139">
                  <c:v>34.75</c:v>
                </c:pt>
                <c:pt idx="140">
                  <c:v>35</c:v>
                </c:pt>
                <c:pt idx="141">
                  <c:v>35.25</c:v>
                </c:pt>
                <c:pt idx="142">
                  <c:v>35.5</c:v>
                </c:pt>
                <c:pt idx="143">
                  <c:v>35.75</c:v>
                </c:pt>
                <c:pt idx="144">
                  <c:v>36</c:v>
                </c:pt>
                <c:pt idx="145">
                  <c:v>36.25</c:v>
                </c:pt>
                <c:pt idx="146">
                  <c:v>36.5</c:v>
                </c:pt>
                <c:pt idx="147">
                  <c:v>36.75</c:v>
                </c:pt>
                <c:pt idx="148">
                  <c:v>37</c:v>
                </c:pt>
                <c:pt idx="149">
                  <c:v>37.25</c:v>
                </c:pt>
                <c:pt idx="150">
                  <c:v>37.5</c:v>
                </c:pt>
                <c:pt idx="151">
                  <c:v>37.75</c:v>
                </c:pt>
                <c:pt idx="152">
                  <c:v>38</c:v>
                </c:pt>
                <c:pt idx="153">
                  <c:v>38.25</c:v>
                </c:pt>
                <c:pt idx="154">
                  <c:v>38.5</c:v>
                </c:pt>
                <c:pt idx="155">
                  <c:v>38.75</c:v>
                </c:pt>
                <c:pt idx="156">
                  <c:v>39</c:v>
                </c:pt>
                <c:pt idx="157">
                  <c:v>39.25</c:v>
                </c:pt>
                <c:pt idx="158">
                  <c:v>39.5</c:v>
                </c:pt>
                <c:pt idx="159">
                  <c:v>39.75</c:v>
                </c:pt>
                <c:pt idx="160">
                  <c:v>40</c:v>
                </c:pt>
                <c:pt idx="161">
                  <c:v>40.25</c:v>
                </c:pt>
                <c:pt idx="162">
                  <c:v>40.5</c:v>
                </c:pt>
                <c:pt idx="163">
                  <c:v>40.75</c:v>
                </c:pt>
                <c:pt idx="164">
                  <c:v>41</c:v>
                </c:pt>
                <c:pt idx="165">
                  <c:v>41.25</c:v>
                </c:pt>
                <c:pt idx="166">
                  <c:v>41.5</c:v>
                </c:pt>
                <c:pt idx="167">
                  <c:v>41.75</c:v>
                </c:pt>
                <c:pt idx="168">
                  <c:v>42</c:v>
                </c:pt>
                <c:pt idx="169">
                  <c:v>42.25</c:v>
                </c:pt>
                <c:pt idx="170">
                  <c:v>42.5</c:v>
                </c:pt>
                <c:pt idx="171">
                  <c:v>42.75</c:v>
                </c:pt>
                <c:pt idx="172">
                  <c:v>43</c:v>
                </c:pt>
                <c:pt idx="173">
                  <c:v>43.25</c:v>
                </c:pt>
                <c:pt idx="174">
                  <c:v>43.5</c:v>
                </c:pt>
                <c:pt idx="175">
                  <c:v>43.75</c:v>
                </c:pt>
                <c:pt idx="176">
                  <c:v>44</c:v>
                </c:pt>
                <c:pt idx="177">
                  <c:v>44.25</c:v>
                </c:pt>
                <c:pt idx="178">
                  <c:v>44.5</c:v>
                </c:pt>
                <c:pt idx="179">
                  <c:v>44.75</c:v>
                </c:pt>
                <c:pt idx="180">
                  <c:v>45</c:v>
                </c:pt>
                <c:pt idx="181">
                  <c:v>45.25</c:v>
                </c:pt>
                <c:pt idx="182">
                  <c:v>45.5</c:v>
                </c:pt>
                <c:pt idx="183">
                  <c:v>45.75</c:v>
                </c:pt>
                <c:pt idx="184">
                  <c:v>46</c:v>
                </c:pt>
                <c:pt idx="185">
                  <c:v>46.25</c:v>
                </c:pt>
                <c:pt idx="186">
                  <c:v>46.5</c:v>
                </c:pt>
                <c:pt idx="187">
                  <c:v>46.75</c:v>
                </c:pt>
                <c:pt idx="188">
                  <c:v>47</c:v>
                </c:pt>
                <c:pt idx="189">
                  <c:v>47.25</c:v>
                </c:pt>
                <c:pt idx="190">
                  <c:v>47.5</c:v>
                </c:pt>
                <c:pt idx="191">
                  <c:v>47.75</c:v>
                </c:pt>
                <c:pt idx="192">
                  <c:v>48</c:v>
                </c:pt>
                <c:pt idx="193">
                  <c:v>48.25</c:v>
                </c:pt>
                <c:pt idx="194">
                  <c:v>48.5</c:v>
                </c:pt>
                <c:pt idx="195">
                  <c:v>48.75</c:v>
                </c:pt>
                <c:pt idx="196">
                  <c:v>49</c:v>
                </c:pt>
                <c:pt idx="197">
                  <c:v>49.25</c:v>
                </c:pt>
                <c:pt idx="198">
                  <c:v>49.5</c:v>
                </c:pt>
                <c:pt idx="199">
                  <c:v>49.75</c:v>
                </c:pt>
                <c:pt idx="200">
                  <c:v>50</c:v>
                </c:pt>
              </c:numCache>
            </c:numRef>
          </c:xVal>
          <c:yVal>
            <c:numRef>
              <c:f>Sheet1!$B$2:$B$202</c:f>
              <c:numCache>
                <c:formatCode>General</c:formatCode>
                <c:ptCount val="201"/>
                <c:pt idx="0">
                  <c:v>0</c:v>
                </c:pt>
                <c:pt idx="1">
                  <c:v>0.03</c:v>
                </c:pt>
                <c:pt idx="2">
                  <c:v>0.115</c:v>
                </c:pt>
                <c:pt idx="3">
                  <c:v>0.244</c:v>
                </c:pt>
                <c:pt idx="4">
                  <c:v>0.405</c:v>
                </c:pt>
                <c:pt idx="5">
                  <c:v>0.586</c:v>
                </c:pt>
                <c:pt idx="6">
                  <c:v>0.775</c:v>
                </c:pt>
                <c:pt idx="7">
                  <c:v>0.959</c:v>
                </c:pt>
                <c:pt idx="8">
                  <c:v>1.127</c:v>
                </c:pt>
                <c:pt idx="9">
                  <c:v>1.273</c:v>
                </c:pt>
                <c:pt idx="10">
                  <c:v>1.388</c:v>
                </c:pt>
                <c:pt idx="11">
                  <c:v>1.469</c:v>
                </c:pt>
                <c:pt idx="12">
                  <c:v>1.515</c:v>
                </c:pt>
                <c:pt idx="13">
                  <c:v>1.526</c:v>
                </c:pt>
                <c:pt idx="14">
                  <c:v>1.505</c:v>
                </c:pt>
                <c:pt idx="15">
                  <c:v>1.456</c:v>
                </c:pt>
                <c:pt idx="16">
                  <c:v>1.385</c:v>
                </c:pt>
                <c:pt idx="17">
                  <c:v>1.297</c:v>
                </c:pt>
                <c:pt idx="18">
                  <c:v>1.201</c:v>
                </c:pt>
                <c:pt idx="19">
                  <c:v>1.101</c:v>
                </c:pt>
                <c:pt idx="20">
                  <c:v>1.006</c:v>
                </c:pt>
                <c:pt idx="21">
                  <c:v>0.919</c:v>
                </c:pt>
                <c:pt idx="22">
                  <c:v>0.845</c:v>
                </c:pt>
                <c:pt idx="23">
                  <c:v>0.787</c:v>
                </c:pt>
                <c:pt idx="24">
                  <c:v>0.747</c:v>
                </c:pt>
                <c:pt idx="25">
                  <c:v>0.726</c:v>
                </c:pt>
                <c:pt idx="26">
                  <c:v>0.724</c:v>
                </c:pt>
                <c:pt idx="27">
                  <c:v>0.738</c:v>
                </c:pt>
                <c:pt idx="28">
                  <c:v>0.766</c:v>
                </c:pt>
                <c:pt idx="29">
                  <c:v>0.805</c:v>
                </c:pt>
                <c:pt idx="30">
                  <c:v>0.852</c:v>
                </c:pt>
                <c:pt idx="31">
                  <c:v>0.903</c:v>
                </c:pt>
                <c:pt idx="32">
                  <c:v>0.956</c:v>
                </c:pt>
                <c:pt idx="33">
                  <c:v>1.005</c:v>
                </c:pt>
                <c:pt idx="34">
                  <c:v>1.05</c:v>
                </c:pt>
                <c:pt idx="35">
                  <c:v>1.088</c:v>
                </c:pt>
                <c:pt idx="36">
                  <c:v>1.117</c:v>
                </c:pt>
                <c:pt idx="37">
                  <c:v>1.136</c:v>
                </c:pt>
                <c:pt idx="38">
                  <c:v>1.145</c:v>
                </c:pt>
                <c:pt idx="39">
                  <c:v>1.145</c:v>
                </c:pt>
                <c:pt idx="40">
                  <c:v>1.136</c:v>
                </c:pt>
                <c:pt idx="41">
                  <c:v>1.12</c:v>
                </c:pt>
                <c:pt idx="42">
                  <c:v>1.099</c:v>
                </c:pt>
                <c:pt idx="43">
                  <c:v>1.073</c:v>
                </c:pt>
                <c:pt idx="44">
                  <c:v>1.046</c:v>
                </c:pt>
                <c:pt idx="45">
                  <c:v>1.019</c:v>
                </c:pt>
                <c:pt idx="46">
                  <c:v>0.993</c:v>
                </c:pt>
                <c:pt idx="47">
                  <c:v>0.97</c:v>
                </c:pt>
                <c:pt idx="48">
                  <c:v>0.951</c:v>
                </c:pt>
                <c:pt idx="49">
                  <c:v>0.936</c:v>
                </c:pt>
                <c:pt idx="50">
                  <c:v>0.927</c:v>
                </c:pt>
                <c:pt idx="51">
                  <c:v>0.923</c:v>
                </c:pt>
                <c:pt idx="52">
                  <c:v>0.924</c:v>
                </c:pt>
                <c:pt idx="53">
                  <c:v>0.93</c:v>
                </c:pt>
                <c:pt idx="54">
                  <c:v>0.939</c:v>
                </c:pt>
                <c:pt idx="55">
                  <c:v>0.95</c:v>
                </c:pt>
                <c:pt idx="56">
                  <c:v>0.964</c:v>
                </c:pt>
                <c:pt idx="57">
                  <c:v>0.978</c:v>
                </c:pt>
                <c:pt idx="58">
                  <c:v>0.993</c:v>
                </c:pt>
                <c:pt idx="59">
                  <c:v>1.006</c:v>
                </c:pt>
                <c:pt idx="60">
                  <c:v>1.018</c:v>
                </c:pt>
                <c:pt idx="61">
                  <c:v>1.027</c:v>
                </c:pt>
                <c:pt idx="62">
                  <c:v>1.034</c:v>
                </c:pt>
                <c:pt idx="63">
                  <c:v>1.039</c:v>
                </c:pt>
                <c:pt idx="64">
                  <c:v>1.04</c:v>
                </c:pt>
                <c:pt idx="65">
                  <c:v>1.04</c:v>
                </c:pt>
                <c:pt idx="66">
                  <c:v>1.036</c:v>
                </c:pt>
                <c:pt idx="67">
                  <c:v>1.031</c:v>
                </c:pt>
                <c:pt idx="68">
                  <c:v>1.025</c:v>
                </c:pt>
                <c:pt idx="69">
                  <c:v>1.018</c:v>
                </c:pt>
                <c:pt idx="70">
                  <c:v>1.01</c:v>
                </c:pt>
                <c:pt idx="71">
                  <c:v>1.003</c:v>
                </c:pt>
                <c:pt idx="72">
                  <c:v>0.996</c:v>
                </c:pt>
                <c:pt idx="73">
                  <c:v>0.99</c:v>
                </c:pt>
                <c:pt idx="74">
                  <c:v>0.985</c:v>
                </c:pt>
                <c:pt idx="75">
                  <c:v>0.981</c:v>
                </c:pt>
                <c:pt idx="76">
                  <c:v>0.979</c:v>
                </c:pt>
                <c:pt idx="77">
                  <c:v>0.979</c:v>
                </c:pt>
                <c:pt idx="78">
                  <c:v>0.979</c:v>
                </c:pt>
                <c:pt idx="79">
                  <c:v>0.981</c:v>
                </c:pt>
                <c:pt idx="80">
                  <c:v>0.984</c:v>
                </c:pt>
                <c:pt idx="81">
                  <c:v>0.987</c:v>
                </c:pt>
                <c:pt idx="82">
                  <c:v>0.991</c:v>
                </c:pt>
                <c:pt idx="83">
                  <c:v>0.995</c:v>
                </c:pt>
                <c:pt idx="84">
                  <c:v>0.999</c:v>
                </c:pt>
                <c:pt idx="85">
                  <c:v>1.003</c:v>
                </c:pt>
                <c:pt idx="86">
                  <c:v>1.006</c:v>
                </c:pt>
                <c:pt idx="87">
                  <c:v>1.008</c:v>
                </c:pt>
                <c:pt idx="88">
                  <c:v>1.01</c:v>
                </c:pt>
                <c:pt idx="89">
                  <c:v>1.011</c:v>
                </c:pt>
                <c:pt idx="90">
                  <c:v>1.011</c:v>
                </c:pt>
                <c:pt idx="91">
                  <c:v>1.011</c:v>
                </c:pt>
                <c:pt idx="92">
                  <c:v>1.01</c:v>
                </c:pt>
                <c:pt idx="93">
                  <c:v>1.008</c:v>
                </c:pt>
                <c:pt idx="94">
                  <c:v>1.006</c:v>
                </c:pt>
                <c:pt idx="95">
                  <c:v>1.004</c:v>
                </c:pt>
                <c:pt idx="96">
                  <c:v>1.002</c:v>
                </c:pt>
                <c:pt idx="97">
                  <c:v>1</c:v>
                </c:pt>
                <c:pt idx="98">
                  <c:v>0.998</c:v>
                </c:pt>
                <c:pt idx="99">
                  <c:v>0.997</c:v>
                </c:pt>
                <c:pt idx="100">
                  <c:v>0.995</c:v>
                </c:pt>
                <c:pt idx="101">
                  <c:v>0.995</c:v>
                </c:pt>
                <c:pt idx="102">
                  <c:v>0.994</c:v>
                </c:pt>
                <c:pt idx="103">
                  <c:v>0.994</c:v>
                </c:pt>
                <c:pt idx="104">
                  <c:v>0.994</c:v>
                </c:pt>
                <c:pt idx="105">
                  <c:v>0.995</c:v>
                </c:pt>
                <c:pt idx="106">
                  <c:v>0.996</c:v>
                </c:pt>
                <c:pt idx="107">
                  <c:v>0.997</c:v>
                </c:pt>
                <c:pt idx="108">
                  <c:v>0.998</c:v>
                </c:pt>
                <c:pt idx="109">
                  <c:v>0.999</c:v>
                </c:pt>
                <c:pt idx="110">
                  <c:v>1</c:v>
                </c:pt>
                <c:pt idx="111">
                  <c:v>1.001</c:v>
                </c:pt>
                <c:pt idx="112">
                  <c:v>1.002</c:v>
                </c:pt>
                <c:pt idx="113">
                  <c:v>1.003</c:v>
                </c:pt>
                <c:pt idx="114">
                  <c:v>1.003</c:v>
                </c:pt>
                <c:pt idx="115">
                  <c:v>1.003</c:v>
                </c:pt>
                <c:pt idx="116">
                  <c:v>1.003</c:v>
                </c:pt>
                <c:pt idx="117">
                  <c:v>1.003</c:v>
                </c:pt>
                <c:pt idx="118">
                  <c:v>1.003</c:v>
                </c:pt>
                <c:pt idx="119">
                  <c:v>1.002</c:v>
                </c:pt>
                <c:pt idx="120">
                  <c:v>1.002</c:v>
                </c:pt>
                <c:pt idx="121">
                  <c:v>1.001</c:v>
                </c:pt>
                <c:pt idx="122">
                  <c:v>1</c:v>
                </c:pt>
                <c:pt idx="123">
                  <c:v>1</c:v>
                </c:pt>
                <c:pt idx="124">
                  <c:v>0.999</c:v>
                </c:pt>
                <c:pt idx="125">
                  <c:v>0.999</c:v>
                </c:pt>
                <c:pt idx="126">
                  <c:v>0.999</c:v>
                </c:pt>
                <c:pt idx="127">
                  <c:v>0.998</c:v>
                </c:pt>
                <c:pt idx="128">
                  <c:v>0.998</c:v>
                </c:pt>
                <c:pt idx="129">
                  <c:v>0.998</c:v>
                </c:pt>
                <c:pt idx="130">
                  <c:v>0.999</c:v>
                </c:pt>
                <c:pt idx="131">
                  <c:v>0.999</c:v>
                </c:pt>
                <c:pt idx="132">
                  <c:v>0.999</c:v>
                </c:pt>
                <c:pt idx="133">
                  <c:v>0.999</c:v>
                </c:pt>
                <c:pt idx="134">
                  <c:v>1</c:v>
                </c:pt>
                <c:pt idx="135">
                  <c:v>1</c:v>
                </c:pt>
                <c:pt idx="136">
                  <c:v>1</c:v>
                </c:pt>
                <c:pt idx="137">
                  <c:v>1</c:v>
                </c:pt>
                <c:pt idx="138">
                  <c:v>1.001</c:v>
                </c:pt>
                <c:pt idx="139">
                  <c:v>1.001</c:v>
                </c:pt>
                <c:pt idx="140">
                  <c:v>1.001</c:v>
                </c:pt>
                <c:pt idx="141">
                  <c:v>1.001</c:v>
                </c:pt>
                <c:pt idx="142">
                  <c:v>1.001</c:v>
                </c:pt>
                <c:pt idx="143">
                  <c:v>1.001</c:v>
                </c:pt>
                <c:pt idx="144">
                  <c:v>1.001</c:v>
                </c:pt>
                <c:pt idx="145">
                  <c:v>1.001</c:v>
                </c:pt>
                <c:pt idx="146">
                  <c:v>1</c:v>
                </c:pt>
                <c:pt idx="147">
                  <c:v>1</c:v>
                </c:pt>
                <c:pt idx="148">
                  <c:v>1</c:v>
                </c:pt>
                <c:pt idx="149">
                  <c:v>1</c:v>
                </c:pt>
                <c:pt idx="150">
                  <c:v>1</c:v>
                </c:pt>
                <c:pt idx="151">
                  <c:v>1</c:v>
                </c:pt>
                <c:pt idx="152">
                  <c:v>1</c:v>
                </c:pt>
                <c:pt idx="153">
                  <c:v>1</c:v>
                </c:pt>
                <c:pt idx="154">
                  <c:v>1</c:v>
                </c:pt>
                <c:pt idx="155">
                  <c:v>1</c:v>
                </c:pt>
                <c:pt idx="156">
                  <c:v>1</c:v>
                </c:pt>
                <c:pt idx="157">
                  <c:v>1</c:v>
                </c:pt>
                <c:pt idx="158">
                  <c:v>1</c:v>
                </c:pt>
                <c:pt idx="159">
                  <c:v>1</c:v>
                </c:pt>
                <c:pt idx="160">
                  <c:v>1</c:v>
                </c:pt>
                <c:pt idx="161">
                  <c:v>1</c:v>
                </c:pt>
                <c:pt idx="162">
                  <c:v>1</c:v>
                </c:pt>
                <c:pt idx="163">
                  <c:v>1</c:v>
                </c:pt>
                <c:pt idx="164">
                  <c:v>1</c:v>
                </c:pt>
                <c:pt idx="165">
                  <c:v>1</c:v>
                </c:pt>
                <c:pt idx="166">
                  <c:v>1</c:v>
                </c:pt>
                <c:pt idx="167">
                  <c:v>1</c:v>
                </c:pt>
                <c:pt idx="168">
                  <c:v>1</c:v>
                </c:pt>
                <c:pt idx="169">
                  <c:v>1</c:v>
                </c:pt>
                <c:pt idx="170">
                  <c:v>1</c:v>
                </c:pt>
                <c:pt idx="171">
                  <c:v>1</c:v>
                </c:pt>
                <c:pt idx="172">
                  <c:v>1</c:v>
                </c:pt>
                <c:pt idx="173">
                  <c:v>1</c:v>
                </c:pt>
                <c:pt idx="174">
                  <c:v>1</c:v>
                </c:pt>
                <c:pt idx="175">
                  <c:v>1</c:v>
                </c:pt>
                <c:pt idx="176">
                  <c:v>1</c:v>
                </c:pt>
                <c:pt idx="177">
                  <c:v>1</c:v>
                </c:pt>
                <c:pt idx="178">
                  <c:v>1</c:v>
                </c:pt>
                <c:pt idx="179">
                  <c:v>1</c:v>
                </c:pt>
                <c:pt idx="180">
                  <c:v>1</c:v>
                </c:pt>
                <c:pt idx="181">
                  <c:v>1</c:v>
                </c:pt>
                <c:pt idx="182">
                  <c:v>1</c:v>
                </c:pt>
                <c:pt idx="183">
                  <c:v>1</c:v>
                </c:pt>
                <c:pt idx="184">
                  <c:v>1</c:v>
                </c:pt>
                <c:pt idx="185">
                  <c:v>1</c:v>
                </c:pt>
                <c:pt idx="186">
                  <c:v>1</c:v>
                </c:pt>
                <c:pt idx="187">
                  <c:v>1</c:v>
                </c:pt>
                <c:pt idx="188">
                  <c:v>1</c:v>
                </c:pt>
                <c:pt idx="189">
                  <c:v>1</c:v>
                </c:pt>
                <c:pt idx="190">
                  <c:v>1</c:v>
                </c:pt>
                <c:pt idx="191">
                  <c:v>1</c:v>
                </c:pt>
                <c:pt idx="192">
                  <c:v>1</c:v>
                </c:pt>
                <c:pt idx="193">
                  <c:v>1</c:v>
                </c:pt>
                <c:pt idx="194">
                  <c:v>1</c:v>
                </c:pt>
                <c:pt idx="195">
                  <c:v>1</c:v>
                </c:pt>
                <c:pt idx="196">
                  <c:v>1</c:v>
                </c:pt>
                <c:pt idx="197">
                  <c:v>1</c:v>
                </c:pt>
                <c:pt idx="198">
                  <c:v>1</c:v>
                </c:pt>
                <c:pt idx="199">
                  <c:v>1</c:v>
                </c:pt>
                <c:pt idx="200">
                  <c:v>1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 = 200 Ом (шекті)</c:v>
                </c:pt>
              </c:strCache>
            </c:strRef>
          </c:tx>
          <c:spPr>
            <a:solidFill>
              <a:srgbClr val="C0590F"/>
            </a:solidFill>
            <a:ln w="28575" cap="flat">
              <a:solidFill>
                <a:srgbClr val="C0590F"/>
              </a:solidFill>
              <a:prstDash val="solid"/>
              <a:round/>
            </a:ln>
            <a:effectLst/>
          </c:spPr>
          <c:marker>
            <c:symbol val="none"/>
            <c:size val="8"/>
            <c:spPr>
              <a:solidFill>
                <a:srgbClr val="C0590F"/>
              </a:solidFill>
              <a:ln w="9525" cap="flat">
                <a:solidFill>
                  <a:srgbClr val="C0590F"/>
                </a:solidFill>
                <a:prstDash val="solid"/>
                <a:round/>
              </a:ln>
              <a:effectLst/>
            </c:spPr>
          </c:marker>
          <c:xVal>
            <c:numRef>
              <c:f>Sheet1!$A$2:$A$202</c:f>
              <c:numCache>
                <c:formatCode>General</c:formatCode>
                <c:ptCount val="201"/>
                <c:pt idx="0">
                  <c:v>0</c:v>
                </c:pt>
                <c:pt idx="1">
                  <c:v>0.25</c:v>
                </c:pt>
                <c:pt idx="2">
                  <c:v>0.5</c:v>
                </c:pt>
                <c:pt idx="3">
                  <c:v>0.75</c:v>
                </c:pt>
                <c:pt idx="4">
                  <c:v>1</c:v>
                </c:pt>
                <c:pt idx="5">
                  <c:v>1.25</c:v>
                </c:pt>
                <c:pt idx="6">
                  <c:v>1.5</c:v>
                </c:pt>
                <c:pt idx="7">
                  <c:v>1.75</c:v>
                </c:pt>
                <c:pt idx="8">
                  <c:v>2</c:v>
                </c:pt>
                <c:pt idx="9">
                  <c:v>2.25</c:v>
                </c:pt>
                <c:pt idx="10">
                  <c:v>2.5</c:v>
                </c:pt>
                <c:pt idx="11">
                  <c:v>2.75</c:v>
                </c:pt>
                <c:pt idx="12">
                  <c:v>3</c:v>
                </c:pt>
                <c:pt idx="13">
                  <c:v>3.25</c:v>
                </c:pt>
                <c:pt idx="14">
                  <c:v>3.5</c:v>
                </c:pt>
                <c:pt idx="15">
                  <c:v>3.75</c:v>
                </c:pt>
                <c:pt idx="16">
                  <c:v>4</c:v>
                </c:pt>
                <c:pt idx="17">
                  <c:v>4.25</c:v>
                </c:pt>
                <c:pt idx="18">
                  <c:v>4.5</c:v>
                </c:pt>
                <c:pt idx="19">
                  <c:v>4.75</c:v>
                </c:pt>
                <c:pt idx="20">
                  <c:v>5</c:v>
                </c:pt>
                <c:pt idx="21">
                  <c:v>5.25</c:v>
                </c:pt>
                <c:pt idx="22">
                  <c:v>5.5</c:v>
                </c:pt>
                <c:pt idx="23">
                  <c:v>5.75</c:v>
                </c:pt>
                <c:pt idx="24">
                  <c:v>6</c:v>
                </c:pt>
                <c:pt idx="25">
                  <c:v>6.25</c:v>
                </c:pt>
                <c:pt idx="26">
                  <c:v>6.5</c:v>
                </c:pt>
                <c:pt idx="27">
                  <c:v>6.75</c:v>
                </c:pt>
                <c:pt idx="28">
                  <c:v>7</c:v>
                </c:pt>
                <c:pt idx="29">
                  <c:v>7.25</c:v>
                </c:pt>
                <c:pt idx="30">
                  <c:v>7.5</c:v>
                </c:pt>
                <c:pt idx="31">
                  <c:v>7.75</c:v>
                </c:pt>
                <c:pt idx="32">
                  <c:v>8</c:v>
                </c:pt>
                <c:pt idx="33">
                  <c:v>8.25</c:v>
                </c:pt>
                <c:pt idx="34">
                  <c:v>8.5</c:v>
                </c:pt>
                <c:pt idx="35">
                  <c:v>8.75</c:v>
                </c:pt>
                <c:pt idx="36">
                  <c:v>9</c:v>
                </c:pt>
                <c:pt idx="37">
                  <c:v>9.25</c:v>
                </c:pt>
                <c:pt idx="38">
                  <c:v>9.5</c:v>
                </c:pt>
                <c:pt idx="39">
                  <c:v>9.75</c:v>
                </c:pt>
                <c:pt idx="40">
                  <c:v>10</c:v>
                </c:pt>
                <c:pt idx="41">
                  <c:v>10.25</c:v>
                </c:pt>
                <c:pt idx="42">
                  <c:v>10.5</c:v>
                </c:pt>
                <c:pt idx="43">
                  <c:v>10.75</c:v>
                </c:pt>
                <c:pt idx="44">
                  <c:v>11</c:v>
                </c:pt>
                <c:pt idx="45">
                  <c:v>11.25</c:v>
                </c:pt>
                <c:pt idx="46">
                  <c:v>11.5</c:v>
                </c:pt>
                <c:pt idx="47">
                  <c:v>11.75</c:v>
                </c:pt>
                <c:pt idx="48">
                  <c:v>12</c:v>
                </c:pt>
                <c:pt idx="49">
                  <c:v>12.25</c:v>
                </c:pt>
                <c:pt idx="50">
                  <c:v>12.5</c:v>
                </c:pt>
                <c:pt idx="51">
                  <c:v>12.75</c:v>
                </c:pt>
                <c:pt idx="52">
                  <c:v>13</c:v>
                </c:pt>
                <c:pt idx="53">
                  <c:v>13.25</c:v>
                </c:pt>
                <c:pt idx="54">
                  <c:v>13.5</c:v>
                </c:pt>
                <c:pt idx="55">
                  <c:v>13.75</c:v>
                </c:pt>
                <c:pt idx="56">
                  <c:v>14</c:v>
                </c:pt>
                <c:pt idx="57">
                  <c:v>14.25</c:v>
                </c:pt>
                <c:pt idx="58">
                  <c:v>14.5</c:v>
                </c:pt>
                <c:pt idx="59">
                  <c:v>14.75</c:v>
                </c:pt>
                <c:pt idx="60">
                  <c:v>15</c:v>
                </c:pt>
                <c:pt idx="61">
                  <c:v>15.25</c:v>
                </c:pt>
                <c:pt idx="62">
                  <c:v>15.5</c:v>
                </c:pt>
                <c:pt idx="63">
                  <c:v>15.75</c:v>
                </c:pt>
                <c:pt idx="64">
                  <c:v>16</c:v>
                </c:pt>
                <c:pt idx="65">
                  <c:v>16.25</c:v>
                </c:pt>
                <c:pt idx="66">
                  <c:v>16.5</c:v>
                </c:pt>
                <c:pt idx="67">
                  <c:v>16.75</c:v>
                </c:pt>
                <c:pt idx="68">
                  <c:v>17</c:v>
                </c:pt>
                <c:pt idx="69">
                  <c:v>17.25</c:v>
                </c:pt>
                <c:pt idx="70">
                  <c:v>17.5</c:v>
                </c:pt>
                <c:pt idx="71">
                  <c:v>17.75</c:v>
                </c:pt>
                <c:pt idx="72">
                  <c:v>18</c:v>
                </c:pt>
                <c:pt idx="73">
                  <c:v>18.25</c:v>
                </c:pt>
                <c:pt idx="74">
                  <c:v>18.5</c:v>
                </c:pt>
                <c:pt idx="75">
                  <c:v>18.75</c:v>
                </c:pt>
                <c:pt idx="76">
                  <c:v>19</c:v>
                </c:pt>
                <c:pt idx="77">
                  <c:v>19.25</c:v>
                </c:pt>
                <c:pt idx="78">
                  <c:v>19.5</c:v>
                </c:pt>
                <c:pt idx="79">
                  <c:v>19.75</c:v>
                </c:pt>
                <c:pt idx="80">
                  <c:v>20</c:v>
                </c:pt>
                <c:pt idx="81">
                  <c:v>20.25</c:v>
                </c:pt>
                <c:pt idx="82">
                  <c:v>20.5</c:v>
                </c:pt>
                <c:pt idx="83">
                  <c:v>20.75</c:v>
                </c:pt>
                <c:pt idx="84">
                  <c:v>21</c:v>
                </c:pt>
                <c:pt idx="85">
                  <c:v>21.25</c:v>
                </c:pt>
                <c:pt idx="86">
                  <c:v>21.5</c:v>
                </c:pt>
                <c:pt idx="87">
                  <c:v>21.75</c:v>
                </c:pt>
                <c:pt idx="88">
                  <c:v>22</c:v>
                </c:pt>
                <c:pt idx="89">
                  <c:v>22.25</c:v>
                </c:pt>
                <c:pt idx="90">
                  <c:v>22.5</c:v>
                </c:pt>
                <c:pt idx="91">
                  <c:v>22.75</c:v>
                </c:pt>
                <c:pt idx="92">
                  <c:v>23</c:v>
                </c:pt>
                <c:pt idx="93">
                  <c:v>23.25</c:v>
                </c:pt>
                <c:pt idx="94">
                  <c:v>23.5</c:v>
                </c:pt>
                <c:pt idx="95">
                  <c:v>23.75</c:v>
                </c:pt>
                <c:pt idx="96">
                  <c:v>24</c:v>
                </c:pt>
                <c:pt idx="97">
                  <c:v>24.25</c:v>
                </c:pt>
                <c:pt idx="98">
                  <c:v>24.5</c:v>
                </c:pt>
                <c:pt idx="99">
                  <c:v>24.75</c:v>
                </c:pt>
                <c:pt idx="100">
                  <c:v>25</c:v>
                </c:pt>
                <c:pt idx="101">
                  <c:v>25.25</c:v>
                </c:pt>
                <c:pt idx="102">
                  <c:v>25.5</c:v>
                </c:pt>
                <c:pt idx="103">
                  <c:v>25.75</c:v>
                </c:pt>
                <c:pt idx="104">
                  <c:v>26</c:v>
                </c:pt>
                <c:pt idx="105">
                  <c:v>26.25</c:v>
                </c:pt>
                <c:pt idx="106">
                  <c:v>26.5</c:v>
                </c:pt>
                <c:pt idx="107">
                  <c:v>26.75</c:v>
                </c:pt>
                <c:pt idx="108">
                  <c:v>27</c:v>
                </c:pt>
                <c:pt idx="109">
                  <c:v>27.25</c:v>
                </c:pt>
                <c:pt idx="110">
                  <c:v>27.5</c:v>
                </c:pt>
                <c:pt idx="111">
                  <c:v>27.75</c:v>
                </c:pt>
                <c:pt idx="112">
                  <c:v>28</c:v>
                </c:pt>
                <c:pt idx="113">
                  <c:v>28.25</c:v>
                </c:pt>
                <c:pt idx="114">
                  <c:v>28.5</c:v>
                </c:pt>
                <c:pt idx="115">
                  <c:v>28.75</c:v>
                </c:pt>
                <c:pt idx="116">
                  <c:v>29</c:v>
                </c:pt>
                <c:pt idx="117">
                  <c:v>29.25</c:v>
                </c:pt>
                <c:pt idx="118">
                  <c:v>29.5</c:v>
                </c:pt>
                <c:pt idx="119">
                  <c:v>29.75</c:v>
                </c:pt>
                <c:pt idx="120">
                  <c:v>30</c:v>
                </c:pt>
                <c:pt idx="121">
                  <c:v>30.25</c:v>
                </c:pt>
                <c:pt idx="122">
                  <c:v>30.5</c:v>
                </c:pt>
                <c:pt idx="123">
                  <c:v>30.75</c:v>
                </c:pt>
                <c:pt idx="124">
                  <c:v>31</c:v>
                </c:pt>
                <c:pt idx="125">
                  <c:v>31.25</c:v>
                </c:pt>
                <c:pt idx="126">
                  <c:v>31.5</c:v>
                </c:pt>
                <c:pt idx="127">
                  <c:v>31.75</c:v>
                </c:pt>
                <c:pt idx="128">
                  <c:v>32</c:v>
                </c:pt>
                <c:pt idx="129">
                  <c:v>32.25</c:v>
                </c:pt>
                <c:pt idx="130">
                  <c:v>32.5</c:v>
                </c:pt>
                <c:pt idx="131">
                  <c:v>32.75</c:v>
                </c:pt>
                <c:pt idx="132">
                  <c:v>33</c:v>
                </c:pt>
                <c:pt idx="133">
                  <c:v>33.25</c:v>
                </c:pt>
                <c:pt idx="134">
                  <c:v>33.5</c:v>
                </c:pt>
                <c:pt idx="135">
                  <c:v>33.75</c:v>
                </c:pt>
                <c:pt idx="136">
                  <c:v>34</c:v>
                </c:pt>
                <c:pt idx="137">
                  <c:v>34.25</c:v>
                </c:pt>
                <c:pt idx="138">
                  <c:v>34.5</c:v>
                </c:pt>
                <c:pt idx="139">
                  <c:v>34.75</c:v>
                </c:pt>
                <c:pt idx="140">
                  <c:v>35</c:v>
                </c:pt>
                <c:pt idx="141">
                  <c:v>35.25</c:v>
                </c:pt>
                <c:pt idx="142">
                  <c:v>35.5</c:v>
                </c:pt>
                <c:pt idx="143">
                  <c:v>35.75</c:v>
                </c:pt>
                <c:pt idx="144">
                  <c:v>36</c:v>
                </c:pt>
                <c:pt idx="145">
                  <c:v>36.25</c:v>
                </c:pt>
                <c:pt idx="146">
                  <c:v>36.5</c:v>
                </c:pt>
                <c:pt idx="147">
                  <c:v>36.75</c:v>
                </c:pt>
                <c:pt idx="148">
                  <c:v>37</c:v>
                </c:pt>
                <c:pt idx="149">
                  <c:v>37.25</c:v>
                </c:pt>
                <c:pt idx="150">
                  <c:v>37.5</c:v>
                </c:pt>
                <c:pt idx="151">
                  <c:v>37.75</c:v>
                </c:pt>
                <c:pt idx="152">
                  <c:v>38</c:v>
                </c:pt>
                <c:pt idx="153">
                  <c:v>38.25</c:v>
                </c:pt>
                <c:pt idx="154">
                  <c:v>38.5</c:v>
                </c:pt>
                <c:pt idx="155">
                  <c:v>38.75</c:v>
                </c:pt>
                <c:pt idx="156">
                  <c:v>39</c:v>
                </c:pt>
                <c:pt idx="157">
                  <c:v>39.25</c:v>
                </c:pt>
                <c:pt idx="158">
                  <c:v>39.5</c:v>
                </c:pt>
                <c:pt idx="159">
                  <c:v>39.75</c:v>
                </c:pt>
                <c:pt idx="160">
                  <c:v>40</c:v>
                </c:pt>
                <c:pt idx="161">
                  <c:v>40.25</c:v>
                </c:pt>
                <c:pt idx="162">
                  <c:v>40.5</c:v>
                </c:pt>
                <c:pt idx="163">
                  <c:v>40.75</c:v>
                </c:pt>
                <c:pt idx="164">
                  <c:v>41</c:v>
                </c:pt>
                <c:pt idx="165">
                  <c:v>41.25</c:v>
                </c:pt>
                <c:pt idx="166">
                  <c:v>41.5</c:v>
                </c:pt>
                <c:pt idx="167">
                  <c:v>41.75</c:v>
                </c:pt>
                <c:pt idx="168">
                  <c:v>42</c:v>
                </c:pt>
                <c:pt idx="169">
                  <c:v>42.25</c:v>
                </c:pt>
                <c:pt idx="170">
                  <c:v>42.5</c:v>
                </c:pt>
                <c:pt idx="171">
                  <c:v>42.75</c:v>
                </c:pt>
                <c:pt idx="172">
                  <c:v>43</c:v>
                </c:pt>
                <c:pt idx="173">
                  <c:v>43.25</c:v>
                </c:pt>
                <c:pt idx="174">
                  <c:v>43.5</c:v>
                </c:pt>
                <c:pt idx="175">
                  <c:v>43.75</c:v>
                </c:pt>
                <c:pt idx="176">
                  <c:v>44</c:v>
                </c:pt>
                <c:pt idx="177">
                  <c:v>44.25</c:v>
                </c:pt>
                <c:pt idx="178">
                  <c:v>44.5</c:v>
                </c:pt>
                <c:pt idx="179">
                  <c:v>44.75</c:v>
                </c:pt>
                <c:pt idx="180">
                  <c:v>45</c:v>
                </c:pt>
                <c:pt idx="181">
                  <c:v>45.25</c:v>
                </c:pt>
                <c:pt idx="182">
                  <c:v>45.5</c:v>
                </c:pt>
                <c:pt idx="183">
                  <c:v>45.75</c:v>
                </c:pt>
                <c:pt idx="184">
                  <c:v>46</c:v>
                </c:pt>
                <c:pt idx="185">
                  <c:v>46.25</c:v>
                </c:pt>
                <c:pt idx="186">
                  <c:v>46.5</c:v>
                </c:pt>
                <c:pt idx="187">
                  <c:v>46.75</c:v>
                </c:pt>
                <c:pt idx="188">
                  <c:v>47</c:v>
                </c:pt>
                <c:pt idx="189">
                  <c:v>47.25</c:v>
                </c:pt>
                <c:pt idx="190">
                  <c:v>47.5</c:v>
                </c:pt>
                <c:pt idx="191">
                  <c:v>47.75</c:v>
                </c:pt>
                <c:pt idx="192">
                  <c:v>48</c:v>
                </c:pt>
                <c:pt idx="193">
                  <c:v>48.25</c:v>
                </c:pt>
                <c:pt idx="194">
                  <c:v>48.5</c:v>
                </c:pt>
                <c:pt idx="195">
                  <c:v>48.75</c:v>
                </c:pt>
                <c:pt idx="196">
                  <c:v>49</c:v>
                </c:pt>
                <c:pt idx="197">
                  <c:v>49.25</c:v>
                </c:pt>
                <c:pt idx="198">
                  <c:v>49.5</c:v>
                </c:pt>
                <c:pt idx="199">
                  <c:v>49.75</c:v>
                </c:pt>
                <c:pt idx="200">
                  <c:v>50</c:v>
                </c:pt>
              </c:numCache>
            </c:numRef>
          </c:xVal>
          <c:yVal>
            <c:numRef>
              <c:f>Sheet1!$C$2:$C$202</c:f>
              <c:numCache>
                <c:formatCode>General</c:formatCode>
                <c:ptCount val="201"/>
                <c:pt idx="0">
                  <c:v>0</c:v>
                </c:pt>
                <c:pt idx="1">
                  <c:v>0.026</c:v>
                </c:pt>
                <c:pt idx="2">
                  <c:v>0.09</c:v>
                </c:pt>
                <c:pt idx="3">
                  <c:v>0.173</c:v>
                </c:pt>
                <c:pt idx="4">
                  <c:v>0.264</c:v>
                </c:pt>
                <c:pt idx="5">
                  <c:v>0.355</c:v>
                </c:pt>
                <c:pt idx="6">
                  <c:v>0.442</c:v>
                </c:pt>
                <c:pt idx="7">
                  <c:v>0.522</c:v>
                </c:pt>
                <c:pt idx="8">
                  <c:v>0.594</c:v>
                </c:pt>
                <c:pt idx="9">
                  <c:v>0.657</c:v>
                </c:pt>
                <c:pt idx="10">
                  <c:v>0.713</c:v>
                </c:pt>
                <c:pt idx="11">
                  <c:v>0.76</c:v>
                </c:pt>
                <c:pt idx="12">
                  <c:v>0.801</c:v>
                </c:pt>
                <c:pt idx="13">
                  <c:v>0.835</c:v>
                </c:pt>
                <c:pt idx="14">
                  <c:v>0.864</c:v>
                </c:pt>
                <c:pt idx="15">
                  <c:v>0.888</c:v>
                </c:pt>
                <c:pt idx="16">
                  <c:v>0.908</c:v>
                </c:pt>
                <c:pt idx="17">
                  <c:v>0.925</c:v>
                </c:pt>
                <c:pt idx="18">
                  <c:v>0.939</c:v>
                </c:pt>
                <c:pt idx="19">
                  <c:v>0.95</c:v>
                </c:pt>
                <c:pt idx="20">
                  <c:v>0.96</c:v>
                </c:pt>
                <c:pt idx="21">
                  <c:v>0.967</c:v>
                </c:pt>
                <c:pt idx="22">
                  <c:v>0.973</c:v>
                </c:pt>
                <c:pt idx="23">
                  <c:v>0.979</c:v>
                </c:pt>
                <c:pt idx="24">
                  <c:v>0.983</c:v>
                </c:pt>
                <c:pt idx="25">
                  <c:v>0.986</c:v>
                </c:pt>
                <c:pt idx="26">
                  <c:v>0.989</c:v>
                </c:pt>
                <c:pt idx="27">
                  <c:v>0.991</c:v>
                </c:pt>
                <c:pt idx="28">
                  <c:v>0.993</c:v>
                </c:pt>
                <c:pt idx="29">
                  <c:v>0.994</c:v>
                </c:pt>
                <c:pt idx="30">
                  <c:v>0.995</c:v>
                </c:pt>
                <c:pt idx="31">
                  <c:v>0.996</c:v>
                </c:pt>
                <c:pt idx="32">
                  <c:v>0.997</c:v>
                </c:pt>
                <c:pt idx="33">
                  <c:v>0.998</c:v>
                </c:pt>
                <c:pt idx="34">
                  <c:v>0.998</c:v>
                </c:pt>
                <c:pt idx="35">
                  <c:v>0.998</c:v>
                </c:pt>
                <c:pt idx="36">
                  <c:v>0.999</c:v>
                </c:pt>
                <c:pt idx="37">
                  <c:v>0.999</c:v>
                </c:pt>
                <c:pt idx="38">
                  <c:v>0.999</c:v>
                </c:pt>
                <c:pt idx="39">
                  <c:v>0.999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  <c:pt idx="61">
                  <c:v>1</c:v>
                </c:pt>
                <c:pt idx="62">
                  <c:v>1</c:v>
                </c:pt>
                <c:pt idx="63">
                  <c:v>1</c:v>
                </c:pt>
                <c:pt idx="64">
                  <c:v>1</c:v>
                </c:pt>
                <c:pt idx="65">
                  <c:v>1</c:v>
                </c:pt>
                <c:pt idx="66">
                  <c:v>1</c:v>
                </c:pt>
                <c:pt idx="67">
                  <c:v>1</c:v>
                </c:pt>
                <c:pt idx="68">
                  <c:v>1</c:v>
                </c:pt>
                <c:pt idx="69">
                  <c:v>1</c:v>
                </c:pt>
                <c:pt idx="70">
                  <c:v>1</c:v>
                </c:pt>
                <c:pt idx="71">
                  <c:v>1</c:v>
                </c:pt>
                <c:pt idx="72">
                  <c:v>1</c:v>
                </c:pt>
                <c:pt idx="73">
                  <c:v>1</c:v>
                </c:pt>
                <c:pt idx="74">
                  <c:v>1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1</c:v>
                </c:pt>
                <c:pt idx="79">
                  <c:v>1</c:v>
                </c:pt>
                <c:pt idx="80">
                  <c:v>1</c:v>
                </c:pt>
                <c:pt idx="81">
                  <c:v>1</c:v>
                </c:pt>
                <c:pt idx="82">
                  <c:v>1</c:v>
                </c:pt>
                <c:pt idx="83">
                  <c:v>1</c:v>
                </c:pt>
                <c:pt idx="84">
                  <c:v>1</c:v>
                </c:pt>
                <c:pt idx="85">
                  <c:v>1</c:v>
                </c:pt>
                <c:pt idx="86">
                  <c:v>1</c:v>
                </c:pt>
                <c:pt idx="87">
                  <c:v>1</c:v>
                </c:pt>
                <c:pt idx="88">
                  <c:v>1</c:v>
                </c:pt>
                <c:pt idx="89">
                  <c:v>1</c:v>
                </c:pt>
                <c:pt idx="90">
                  <c:v>1</c:v>
                </c:pt>
                <c:pt idx="91">
                  <c:v>1</c:v>
                </c:pt>
                <c:pt idx="92">
                  <c:v>1</c:v>
                </c:pt>
                <c:pt idx="93">
                  <c:v>1</c:v>
                </c:pt>
                <c:pt idx="94">
                  <c:v>1</c:v>
                </c:pt>
                <c:pt idx="95">
                  <c:v>1</c:v>
                </c:pt>
                <c:pt idx="96">
                  <c:v>1</c:v>
                </c:pt>
                <c:pt idx="97">
                  <c:v>1</c:v>
                </c:pt>
                <c:pt idx="98">
                  <c:v>1</c:v>
                </c:pt>
                <c:pt idx="99">
                  <c:v>1</c:v>
                </c:pt>
                <c:pt idx="100">
                  <c:v>1</c:v>
                </c:pt>
                <c:pt idx="101">
                  <c:v>1</c:v>
                </c:pt>
                <c:pt idx="102">
                  <c:v>1</c:v>
                </c:pt>
                <c:pt idx="103">
                  <c:v>1</c:v>
                </c:pt>
                <c:pt idx="104">
                  <c:v>1</c:v>
                </c:pt>
                <c:pt idx="105">
                  <c:v>1</c:v>
                </c:pt>
                <c:pt idx="106">
                  <c:v>1</c:v>
                </c:pt>
                <c:pt idx="107">
                  <c:v>1</c:v>
                </c:pt>
                <c:pt idx="108">
                  <c:v>1</c:v>
                </c:pt>
                <c:pt idx="109">
                  <c:v>1</c:v>
                </c:pt>
                <c:pt idx="110">
                  <c:v>1</c:v>
                </c:pt>
                <c:pt idx="111">
                  <c:v>1</c:v>
                </c:pt>
                <c:pt idx="112">
                  <c:v>1</c:v>
                </c:pt>
                <c:pt idx="113">
                  <c:v>1</c:v>
                </c:pt>
                <c:pt idx="114">
                  <c:v>1</c:v>
                </c:pt>
                <c:pt idx="115">
                  <c:v>1</c:v>
                </c:pt>
                <c:pt idx="116">
                  <c:v>1</c:v>
                </c:pt>
                <c:pt idx="117">
                  <c:v>1</c:v>
                </c:pt>
                <c:pt idx="118">
                  <c:v>1</c:v>
                </c:pt>
                <c:pt idx="119">
                  <c:v>1</c:v>
                </c:pt>
                <c:pt idx="120">
                  <c:v>1</c:v>
                </c:pt>
                <c:pt idx="121">
                  <c:v>1</c:v>
                </c:pt>
                <c:pt idx="122">
                  <c:v>1</c:v>
                </c:pt>
                <c:pt idx="123">
                  <c:v>1</c:v>
                </c:pt>
                <c:pt idx="124">
                  <c:v>1</c:v>
                </c:pt>
                <c:pt idx="125">
                  <c:v>1</c:v>
                </c:pt>
                <c:pt idx="126">
                  <c:v>1</c:v>
                </c:pt>
                <c:pt idx="127">
                  <c:v>1</c:v>
                </c:pt>
                <c:pt idx="128">
                  <c:v>1</c:v>
                </c:pt>
                <c:pt idx="129">
                  <c:v>1</c:v>
                </c:pt>
                <c:pt idx="130">
                  <c:v>1</c:v>
                </c:pt>
                <c:pt idx="131">
                  <c:v>1</c:v>
                </c:pt>
                <c:pt idx="132">
                  <c:v>1</c:v>
                </c:pt>
                <c:pt idx="133">
                  <c:v>1</c:v>
                </c:pt>
                <c:pt idx="134">
                  <c:v>1</c:v>
                </c:pt>
                <c:pt idx="135">
                  <c:v>1</c:v>
                </c:pt>
                <c:pt idx="136">
                  <c:v>1</c:v>
                </c:pt>
                <c:pt idx="137">
                  <c:v>1</c:v>
                </c:pt>
                <c:pt idx="138">
                  <c:v>1</c:v>
                </c:pt>
                <c:pt idx="139">
                  <c:v>1</c:v>
                </c:pt>
                <c:pt idx="140">
                  <c:v>1</c:v>
                </c:pt>
                <c:pt idx="141">
                  <c:v>1</c:v>
                </c:pt>
                <c:pt idx="142">
                  <c:v>1</c:v>
                </c:pt>
                <c:pt idx="143">
                  <c:v>1</c:v>
                </c:pt>
                <c:pt idx="144">
                  <c:v>1</c:v>
                </c:pt>
                <c:pt idx="145">
                  <c:v>1</c:v>
                </c:pt>
                <c:pt idx="146">
                  <c:v>1</c:v>
                </c:pt>
                <c:pt idx="147">
                  <c:v>1</c:v>
                </c:pt>
                <c:pt idx="148">
                  <c:v>1</c:v>
                </c:pt>
                <c:pt idx="149">
                  <c:v>1</c:v>
                </c:pt>
                <c:pt idx="150">
                  <c:v>1</c:v>
                </c:pt>
                <c:pt idx="151">
                  <c:v>1</c:v>
                </c:pt>
                <c:pt idx="152">
                  <c:v>1</c:v>
                </c:pt>
                <c:pt idx="153">
                  <c:v>1</c:v>
                </c:pt>
                <c:pt idx="154">
                  <c:v>1</c:v>
                </c:pt>
                <c:pt idx="155">
                  <c:v>1</c:v>
                </c:pt>
                <c:pt idx="156">
                  <c:v>1</c:v>
                </c:pt>
                <c:pt idx="157">
                  <c:v>1</c:v>
                </c:pt>
                <c:pt idx="158">
                  <c:v>1</c:v>
                </c:pt>
                <c:pt idx="159">
                  <c:v>1</c:v>
                </c:pt>
                <c:pt idx="160">
                  <c:v>1</c:v>
                </c:pt>
                <c:pt idx="161">
                  <c:v>1</c:v>
                </c:pt>
                <c:pt idx="162">
                  <c:v>1</c:v>
                </c:pt>
                <c:pt idx="163">
                  <c:v>1</c:v>
                </c:pt>
                <c:pt idx="164">
                  <c:v>1</c:v>
                </c:pt>
                <c:pt idx="165">
                  <c:v>1</c:v>
                </c:pt>
                <c:pt idx="166">
                  <c:v>1</c:v>
                </c:pt>
                <c:pt idx="167">
                  <c:v>1</c:v>
                </c:pt>
                <c:pt idx="168">
                  <c:v>1</c:v>
                </c:pt>
                <c:pt idx="169">
                  <c:v>1</c:v>
                </c:pt>
                <c:pt idx="170">
                  <c:v>1</c:v>
                </c:pt>
                <c:pt idx="171">
                  <c:v>1</c:v>
                </c:pt>
                <c:pt idx="172">
                  <c:v>1</c:v>
                </c:pt>
                <c:pt idx="173">
                  <c:v>1</c:v>
                </c:pt>
                <c:pt idx="174">
                  <c:v>1</c:v>
                </c:pt>
                <c:pt idx="175">
                  <c:v>1</c:v>
                </c:pt>
                <c:pt idx="176">
                  <c:v>1</c:v>
                </c:pt>
                <c:pt idx="177">
                  <c:v>1</c:v>
                </c:pt>
                <c:pt idx="178">
                  <c:v>1</c:v>
                </c:pt>
                <c:pt idx="179">
                  <c:v>1</c:v>
                </c:pt>
                <c:pt idx="180">
                  <c:v>1</c:v>
                </c:pt>
                <c:pt idx="181">
                  <c:v>1</c:v>
                </c:pt>
                <c:pt idx="182">
                  <c:v>1</c:v>
                </c:pt>
                <c:pt idx="183">
                  <c:v>1</c:v>
                </c:pt>
                <c:pt idx="184">
                  <c:v>1</c:v>
                </c:pt>
                <c:pt idx="185">
                  <c:v>1</c:v>
                </c:pt>
                <c:pt idx="186">
                  <c:v>1</c:v>
                </c:pt>
                <c:pt idx="187">
                  <c:v>1</c:v>
                </c:pt>
                <c:pt idx="188">
                  <c:v>1</c:v>
                </c:pt>
                <c:pt idx="189">
                  <c:v>1</c:v>
                </c:pt>
                <c:pt idx="190">
                  <c:v>1</c:v>
                </c:pt>
                <c:pt idx="191">
                  <c:v>1</c:v>
                </c:pt>
                <c:pt idx="192">
                  <c:v>1</c:v>
                </c:pt>
                <c:pt idx="193">
                  <c:v>1</c:v>
                </c:pt>
                <c:pt idx="194">
                  <c:v>1</c:v>
                </c:pt>
                <c:pt idx="195">
                  <c:v>1</c:v>
                </c:pt>
                <c:pt idx="196">
                  <c:v>1</c:v>
                </c:pt>
                <c:pt idx="197">
                  <c:v>1</c:v>
                </c:pt>
                <c:pt idx="198">
                  <c:v>1</c:v>
                </c:pt>
                <c:pt idx="199">
                  <c:v>1</c:v>
                </c:pt>
                <c:pt idx="200">
                  <c:v>1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 = 600 Ом (апериодты)</c:v>
                </c:pt>
              </c:strCache>
            </c:strRef>
          </c:tx>
          <c:spPr>
            <a:solidFill>
              <a:srgbClr val="2E7D32"/>
            </a:solidFill>
            <a:ln w="28575" cap="flat">
              <a:solidFill>
                <a:srgbClr val="2E7D32"/>
              </a:solidFill>
              <a:prstDash val="solid"/>
              <a:round/>
            </a:ln>
            <a:effectLst/>
          </c:spPr>
          <c:marker>
            <c:symbol val="none"/>
            <c:size val="8"/>
            <c:spPr>
              <a:solidFill>
                <a:srgbClr val="2E7D32"/>
              </a:solidFill>
              <a:ln w="9525" cap="flat">
                <a:solidFill>
                  <a:srgbClr val="2E7D32"/>
                </a:solidFill>
                <a:prstDash val="solid"/>
                <a:round/>
              </a:ln>
              <a:effectLst/>
            </c:spPr>
          </c:marker>
          <c:xVal>
            <c:numRef>
              <c:f>Sheet1!$A$2:$A$202</c:f>
              <c:numCache>
                <c:formatCode>General</c:formatCode>
                <c:ptCount val="201"/>
                <c:pt idx="0">
                  <c:v>0</c:v>
                </c:pt>
                <c:pt idx="1">
                  <c:v>0.25</c:v>
                </c:pt>
                <c:pt idx="2">
                  <c:v>0.5</c:v>
                </c:pt>
                <c:pt idx="3">
                  <c:v>0.75</c:v>
                </c:pt>
                <c:pt idx="4">
                  <c:v>1</c:v>
                </c:pt>
                <c:pt idx="5">
                  <c:v>1.25</c:v>
                </c:pt>
                <c:pt idx="6">
                  <c:v>1.5</c:v>
                </c:pt>
                <c:pt idx="7">
                  <c:v>1.75</c:v>
                </c:pt>
                <c:pt idx="8">
                  <c:v>2</c:v>
                </c:pt>
                <c:pt idx="9">
                  <c:v>2.25</c:v>
                </c:pt>
                <c:pt idx="10">
                  <c:v>2.5</c:v>
                </c:pt>
                <c:pt idx="11">
                  <c:v>2.75</c:v>
                </c:pt>
                <c:pt idx="12">
                  <c:v>3</c:v>
                </c:pt>
                <c:pt idx="13">
                  <c:v>3.25</c:v>
                </c:pt>
                <c:pt idx="14">
                  <c:v>3.5</c:v>
                </c:pt>
                <c:pt idx="15">
                  <c:v>3.75</c:v>
                </c:pt>
                <c:pt idx="16">
                  <c:v>4</c:v>
                </c:pt>
                <c:pt idx="17">
                  <c:v>4.25</c:v>
                </c:pt>
                <c:pt idx="18">
                  <c:v>4.5</c:v>
                </c:pt>
                <c:pt idx="19">
                  <c:v>4.75</c:v>
                </c:pt>
                <c:pt idx="20">
                  <c:v>5</c:v>
                </c:pt>
                <c:pt idx="21">
                  <c:v>5.25</c:v>
                </c:pt>
                <c:pt idx="22">
                  <c:v>5.5</c:v>
                </c:pt>
                <c:pt idx="23">
                  <c:v>5.75</c:v>
                </c:pt>
                <c:pt idx="24">
                  <c:v>6</c:v>
                </c:pt>
                <c:pt idx="25">
                  <c:v>6.25</c:v>
                </c:pt>
                <c:pt idx="26">
                  <c:v>6.5</c:v>
                </c:pt>
                <c:pt idx="27">
                  <c:v>6.75</c:v>
                </c:pt>
                <c:pt idx="28">
                  <c:v>7</c:v>
                </c:pt>
                <c:pt idx="29">
                  <c:v>7.25</c:v>
                </c:pt>
                <c:pt idx="30">
                  <c:v>7.5</c:v>
                </c:pt>
                <c:pt idx="31">
                  <c:v>7.75</c:v>
                </c:pt>
                <c:pt idx="32">
                  <c:v>8</c:v>
                </c:pt>
                <c:pt idx="33">
                  <c:v>8.25</c:v>
                </c:pt>
                <c:pt idx="34">
                  <c:v>8.5</c:v>
                </c:pt>
                <c:pt idx="35">
                  <c:v>8.75</c:v>
                </c:pt>
                <c:pt idx="36">
                  <c:v>9</c:v>
                </c:pt>
                <c:pt idx="37">
                  <c:v>9.25</c:v>
                </c:pt>
                <c:pt idx="38">
                  <c:v>9.5</c:v>
                </c:pt>
                <c:pt idx="39">
                  <c:v>9.75</c:v>
                </c:pt>
                <c:pt idx="40">
                  <c:v>10</c:v>
                </c:pt>
                <c:pt idx="41">
                  <c:v>10.25</c:v>
                </c:pt>
                <c:pt idx="42">
                  <c:v>10.5</c:v>
                </c:pt>
                <c:pt idx="43">
                  <c:v>10.75</c:v>
                </c:pt>
                <c:pt idx="44">
                  <c:v>11</c:v>
                </c:pt>
                <c:pt idx="45">
                  <c:v>11.25</c:v>
                </c:pt>
                <c:pt idx="46">
                  <c:v>11.5</c:v>
                </c:pt>
                <c:pt idx="47">
                  <c:v>11.75</c:v>
                </c:pt>
                <c:pt idx="48">
                  <c:v>12</c:v>
                </c:pt>
                <c:pt idx="49">
                  <c:v>12.25</c:v>
                </c:pt>
                <c:pt idx="50">
                  <c:v>12.5</c:v>
                </c:pt>
                <c:pt idx="51">
                  <c:v>12.75</c:v>
                </c:pt>
                <c:pt idx="52">
                  <c:v>13</c:v>
                </c:pt>
                <c:pt idx="53">
                  <c:v>13.25</c:v>
                </c:pt>
                <c:pt idx="54">
                  <c:v>13.5</c:v>
                </c:pt>
                <c:pt idx="55">
                  <c:v>13.75</c:v>
                </c:pt>
                <c:pt idx="56">
                  <c:v>14</c:v>
                </c:pt>
                <c:pt idx="57">
                  <c:v>14.25</c:v>
                </c:pt>
                <c:pt idx="58">
                  <c:v>14.5</c:v>
                </c:pt>
                <c:pt idx="59">
                  <c:v>14.75</c:v>
                </c:pt>
                <c:pt idx="60">
                  <c:v>15</c:v>
                </c:pt>
                <c:pt idx="61">
                  <c:v>15.25</c:v>
                </c:pt>
                <c:pt idx="62">
                  <c:v>15.5</c:v>
                </c:pt>
                <c:pt idx="63">
                  <c:v>15.75</c:v>
                </c:pt>
                <c:pt idx="64">
                  <c:v>16</c:v>
                </c:pt>
                <c:pt idx="65">
                  <c:v>16.25</c:v>
                </c:pt>
                <c:pt idx="66">
                  <c:v>16.5</c:v>
                </c:pt>
                <c:pt idx="67">
                  <c:v>16.75</c:v>
                </c:pt>
                <c:pt idx="68">
                  <c:v>17</c:v>
                </c:pt>
                <c:pt idx="69">
                  <c:v>17.25</c:v>
                </c:pt>
                <c:pt idx="70">
                  <c:v>17.5</c:v>
                </c:pt>
                <c:pt idx="71">
                  <c:v>17.75</c:v>
                </c:pt>
                <c:pt idx="72">
                  <c:v>18</c:v>
                </c:pt>
                <c:pt idx="73">
                  <c:v>18.25</c:v>
                </c:pt>
                <c:pt idx="74">
                  <c:v>18.5</c:v>
                </c:pt>
                <c:pt idx="75">
                  <c:v>18.75</c:v>
                </c:pt>
                <c:pt idx="76">
                  <c:v>19</c:v>
                </c:pt>
                <c:pt idx="77">
                  <c:v>19.25</c:v>
                </c:pt>
                <c:pt idx="78">
                  <c:v>19.5</c:v>
                </c:pt>
                <c:pt idx="79">
                  <c:v>19.75</c:v>
                </c:pt>
                <c:pt idx="80">
                  <c:v>20</c:v>
                </c:pt>
                <c:pt idx="81">
                  <c:v>20.25</c:v>
                </c:pt>
                <c:pt idx="82">
                  <c:v>20.5</c:v>
                </c:pt>
                <c:pt idx="83">
                  <c:v>20.75</c:v>
                </c:pt>
                <c:pt idx="84">
                  <c:v>21</c:v>
                </c:pt>
                <c:pt idx="85">
                  <c:v>21.25</c:v>
                </c:pt>
                <c:pt idx="86">
                  <c:v>21.5</c:v>
                </c:pt>
                <c:pt idx="87">
                  <c:v>21.75</c:v>
                </c:pt>
                <c:pt idx="88">
                  <c:v>22</c:v>
                </c:pt>
                <c:pt idx="89">
                  <c:v>22.25</c:v>
                </c:pt>
                <c:pt idx="90">
                  <c:v>22.5</c:v>
                </c:pt>
                <c:pt idx="91">
                  <c:v>22.75</c:v>
                </c:pt>
                <c:pt idx="92">
                  <c:v>23</c:v>
                </c:pt>
                <c:pt idx="93">
                  <c:v>23.25</c:v>
                </c:pt>
                <c:pt idx="94">
                  <c:v>23.5</c:v>
                </c:pt>
                <c:pt idx="95">
                  <c:v>23.75</c:v>
                </c:pt>
                <c:pt idx="96">
                  <c:v>24</c:v>
                </c:pt>
                <c:pt idx="97">
                  <c:v>24.25</c:v>
                </c:pt>
                <c:pt idx="98">
                  <c:v>24.5</c:v>
                </c:pt>
                <c:pt idx="99">
                  <c:v>24.75</c:v>
                </c:pt>
                <c:pt idx="100">
                  <c:v>25</c:v>
                </c:pt>
                <c:pt idx="101">
                  <c:v>25.25</c:v>
                </c:pt>
                <c:pt idx="102">
                  <c:v>25.5</c:v>
                </c:pt>
                <c:pt idx="103">
                  <c:v>25.75</c:v>
                </c:pt>
                <c:pt idx="104">
                  <c:v>26</c:v>
                </c:pt>
                <c:pt idx="105">
                  <c:v>26.25</c:v>
                </c:pt>
                <c:pt idx="106">
                  <c:v>26.5</c:v>
                </c:pt>
                <c:pt idx="107">
                  <c:v>26.75</c:v>
                </c:pt>
                <c:pt idx="108">
                  <c:v>27</c:v>
                </c:pt>
                <c:pt idx="109">
                  <c:v>27.25</c:v>
                </c:pt>
                <c:pt idx="110">
                  <c:v>27.5</c:v>
                </c:pt>
                <c:pt idx="111">
                  <c:v>27.75</c:v>
                </c:pt>
                <c:pt idx="112">
                  <c:v>28</c:v>
                </c:pt>
                <c:pt idx="113">
                  <c:v>28.25</c:v>
                </c:pt>
                <c:pt idx="114">
                  <c:v>28.5</c:v>
                </c:pt>
                <c:pt idx="115">
                  <c:v>28.75</c:v>
                </c:pt>
                <c:pt idx="116">
                  <c:v>29</c:v>
                </c:pt>
                <c:pt idx="117">
                  <c:v>29.25</c:v>
                </c:pt>
                <c:pt idx="118">
                  <c:v>29.5</c:v>
                </c:pt>
                <c:pt idx="119">
                  <c:v>29.75</c:v>
                </c:pt>
                <c:pt idx="120">
                  <c:v>30</c:v>
                </c:pt>
                <c:pt idx="121">
                  <c:v>30.25</c:v>
                </c:pt>
                <c:pt idx="122">
                  <c:v>30.5</c:v>
                </c:pt>
                <c:pt idx="123">
                  <c:v>30.75</c:v>
                </c:pt>
                <c:pt idx="124">
                  <c:v>31</c:v>
                </c:pt>
                <c:pt idx="125">
                  <c:v>31.25</c:v>
                </c:pt>
                <c:pt idx="126">
                  <c:v>31.5</c:v>
                </c:pt>
                <c:pt idx="127">
                  <c:v>31.75</c:v>
                </c:pt>
                <c:pt idx="128">
                  <c:v>32</c:v>
                </c:pt>
                <c:pt idx="129">
                  <c:v>32.25</c:v>
                </c:pt>
                <c:pt idx="130">
                  <c:v>32.5</c:v>
                </c:pt>
                <c:pt idx="131">
                  <c:v>32.75</c:v>
                </c:pt>
                <c:pt idx="132">
                  <c:v>33</c:v>
                </c:pt>
                <c:pt idx="133">
                  <c:v>33.25</c:v>
                </c:pt>
                <c:pt idx="134">
                  <c:v>33.5</c:v>
                </c:pt>
                <c:pt idx="135">
                  <c:v>33.75</c:v>
                </c:pt>
                <c:pt idx="136">
                  <c:v>34</c:v>
                </c:pt>
                <c:pt idx="137">
                  <c:v>34.25</c:v>
                </c:pt>
                <c:pt idx="138">
                  <c:v>34.5</c:v>
                </c:pt>
                <c:pt idx="139">
                  <c:v>34.75</c:v>
                </c:pt>
                <c:pt idx="140">
                  <c:v>35</c:v>
                </c:pt>
                <c:pt idx="141">
                  <c:v>35.25</c:v>
                </c:pt>
                <c:pt idx="142">
                  <c:v>35.5</c:v>
                </c:pt>
                <c:pt idx="143">
                  <c:v>35.75</c:v>
                </c:pt>
                <c:pt idx="144">
                  <c:v>36</c:v>
                </c:pt>
                <c:pt idx="145">
                  <c:v>36.25</c:v>
                </c:pt>
                <c:pt idx="146">
                  <c:v>36.5</c:v>
                </c:pt>
                <c:pt idx="147">
                  <c:v>36.75</c:v>
                </c:pt>
                <c:pt idx="148">
                  <c:v>37</c:v>
                </c:pt>
                <c:pt idx="149">
                  <c:v>37.25</c:v>
                </c:pt>
                <c:pt idx="150">
                  <c:v>37.5</c:v>
                </c:pt>
                <c:pt idx="151">
                  <c:v>37.75</c:v>
                </c:pt>
                <c:pt idx="152">
                  <c:v>38</c:v>
                </c:pt>
                <c:pt idx="153">
                  <c:v>38.25</c:v>
                </c:pt>
                <c:pt idx="154">
                  <c:v>38.5</c:v>
                </c:pt>
                <c:pt idx="155">
                  <c:v>38.75</c:v>
                </c:pt>
                <c:pt idx="156">
                  <c:v>39</c:v>
                </c:pt>
                <c:pt idx="157">
                  <c:v>39.25</c:v>
                </c:pt>
                <c:pt idx="158">
                  <c:v>39.5</c:v>
                </c:pt>
                <c:pt idx="159">
                  <c:v>39.75</c:v>
                </c:pt>
                <c:pt idx="160">
                  <c:v>40</c:v>
                </c:pt>
                <c:pt idx="161">
                  <c:v>40.25</c:v>
                </c:pt>
                <c:pt idx="162">
                  <c:v>40.5</c:v>
                </c:pt>
                <c:pt idx="163">
                  <c:v>40.75</c:v>
                </c:pt>
                <c:pt idx="164">
                  <c:v>41</c:v>
                </c:pt>
                <c:pt idx="165">
                  <c:v>41.25</c:v>
                </c:pt>
                <c:pt idx="166">
                  <c:v>41.5</c:v>
                </c:pt>
                <c:pt idx="167">
                  <c:v>41.75</c:v>
                </c:pt>
                <c:pt idx="168">
                  <c:v>42</c:v>
                </c:pt>
                <c:pt idx="169">
                  <c:v>42.25</c:v>
                </c:pt>
                <c:pt idx="170">
                  <c:v>42.5</c:v>
                </c:pt>
                <c:pt idx="171">
                  <c:v>42.75</c:v>
                </c:pt>
                <c:pt idx="172">
                  <c:v>43</c:v>
                </c:pt>
                <c:pt idx="173">
                  <c:v>43.25</c:v>
                </c:pt>
                <c:pt idx="174">
                  <c:v>43.5</c:v>
                </c:pt>
                <c:pt idx="175">
                  <c:v>43.75</c:v>
                </c:pt>
                <c:pt idx="176">
                  <c:v>44</c:v>
                </c:pt>
                <c:pt idx="177">
                  <c:v>44.25</c:v>
                </c:pt>
                <c:pt idx="178">
                  <c:v>44.5</c:v>
                </c:pt>
                <c:pt idx="179">
                  <c:v>44.75</c:v>
                </c:pt>
                <c:pt idx="180">
                  <c:v>45</c:v>
                </c:pt>
                <c:pt idx="181">
                  <c:v>45.25</c:v>
                </c:pt>
                <c:pt idx="182">
                  <c:v>45.5</c:v>
                </c:pt>
                <c:pt idx="183">
                  <c:v>45.75</c:v>
                </c:pt>
                <c:pt idx="184">
                  <c:v>46</c:v>
                </c:pt>
                <c:pt idx="185">
                  <c:v>46.25</c:v>
                </c:pt>
                <c:pt idx="186">
                  <c:v>46.5</c:v>
                </c:pt>
                <c:pt idx="187">
                  <c:v>46.75</c:v>
                </c:pt>
                <c:pt idx="188">
                  <c:v>47</c:v>
                </c:pt>
                <c:pt idx="189">
                  <c:v>47.25</c:v>
                </c:pt>
                <c:pt idx="190">
                  <c:v>47.5</c:v>
                </c:pt>
                <c:pt idx="191">
                  <c:v>47.75</c:v>
                </c:pt>
                <c:pt idx="192">
                  <c:v>48</c:v>
                </c:pt>
                <c:pt idx="193">
                  <c:v>48.25</c:v>
                </c:pt>
                <c:pt idx="194">
                  <c:v>48.5</c:v>
                </c:pt>
                <c:pt idx="195">
                  <c:v>48.75</c:v>
                </c:pt>
                <c:pt idx="196">
                  <c:v>49</c:v>
                </c:pt>
                <c:pt idx="197">
                  <c:v>49.25</c:v>
                </c:pt>
                <c:pt idx="198">
                  <c:v>49.5</c:v>
                </c:pt>
                <c:pt idx="199">
                  <c:v>49.75</c:v>
                </c:pt>
                <c:pt idx="200">
                  <c:v>50</c:v>
                </c:pt>
              </c:numCache>
            </c:numRef>
          </c:xVal>
          <c:yVal>
            <c:numRef>
              <c:f>Sheet1!$D$2:$D$202</c:f>
              <c:numCache>
                <c:formatCode>General</c:formatCode>
                <c:ptCount val="201"/>
                <c:pt idx="0">
                  <c:v>0</c:v>
                </c:pt>
                <c:pt idx="1">
                  <c:v>0.02</c:v>
                </c:pt>
                <c:pt idx="2">
                  <c:v>0.056</c:v>
                </c:pt>
                <c:pt idx="3">
                  <c:v>0.094</c:v>
                </c:pt>
                <c:pt idx="4">
                  <c:v>0.132</c:v>
                </c:pt>
                <c:pt idx="5">
                  <c:v>0.169</c:v>
                </c:pt>
                <c:pt idx="6">
                  <c:v>0.203</c:v>
                </c:pt>
                <c:pt idx="7">
                  <c:v>0.237</c:v>
                </c:pt>
                <c:pt idx="8">
                  <c:v>0.269</c:v>
                </c:pt>
                <c:pt idx="9">
                  <c:v>0.3</c:v>
                </c:pt>
                <c:pt idx="10">
                  <c:v>0.329</c:v>
                </c:pt>
                <c:pt idx="11">
                  <c:v>0.357</c:v>
                </c:pt>
                <c:pt idx="12">
                  <c:v>0.384</c:v>
                </c:pt>
                <c:pt idx="13">
                  <c:v>0.41</c:v>
                </c:pt>
                <c:pt idx="14">
                  <c:v>0.435</c:v>
                </c:pt>
                <c:pt idx="15">
                  <c:v>0.459</c:v>
                </c:pt>
                <c:pt idx="16">
                  <c:v>0.481</c:v>
                </c:pt>
                <c:pt idx="17">
                  <c:v>0.503</c:v>
                </c:pt>
                <c:pt idx="18">
                  <c:v>0.524</c:v>
                </c:pt>
                <c:pt idx="19">
                  <c:v>0.544</c:v>
                </c:pt>
                <c:pt idx="20">
                  <c:v>0.563</c:v>
                </c:pt>
                <c:pt idx="21">
                  <c:v>0.581</c:v>
                </c:pt>
                <c:pt idx="22">
                  <c:v>0.599</c:v>
                </c:pt>
                <c:pt idx="23">
                  <c:v>0.616</c:v>
                </c:pt>
                <c:pt idx="24">
                  <c:v>0.632</c:v>
                </c:pt>
                <c:pt idx="25">
                  <c:v>0.647</c:v>
                </c:pt>
                <c:pt idx="26">
                  <c:v>0.662</c:v>
                </c:pt>
                <c:pt idx="27">
                  <c:v>0.676</c:v>
                </c:pt>
                <c:pt idx="28">
                  <c:v>0.69</c:v>
                </c:pt>
                <c:pt idx="29">
                  <c:v>0.703</c:v>
                </c:pt>
                <c:pt idx="30">
                  <c:v>0.715</c:v>
                </c:pt>
                <c:pt idx="31">
                  <c:v>0.727</c:v>
                </c:pt>
                <c:pt idx="32">
                  <c:v>0.739</c:v>
                </c:pt>
                <c:pt idx="33">
                  <c:v>0.75</c:v>
                </c:pt>
                <c:pt idx="34">
                  <c:v>0.76</c:v>
                </c:pt>
                <c:pt idx="35">
                  <c:v>0.77</c:v>
                </c:pt>
                <c:pt idx="36">
                  <c:v>0.78</c:v>
                </c:pt>
                <c:pt idx="37">
                  <c:v>0.789</c:v>
                </c:pt>
                <c:pt idx="38">
                  <c:v>0.798</c:v>
                </c:pt>
                <c:pt idx="39">
                  <c:v>0.807</c:v>
                </c:pt>
                <c:pt idx="40">
                  <c:v>0.815</c:v>
                </c:pt>
                <c:pt idx="41">
                  <c:v>0.822</c:v>
                </c:pt>
                <c:pt idx="42">
                  <c:v>0.83</c:v>
                </c:pt>
                <c:pt idx="43">
                  <c:v>0.837</c:v>
                </c:pt>
                <c:pt idx="44">
                  <c:v>0.844</c:v>
                </c:pt>
                <c:pt idx="45">
                  <c:v>0.85</c:v>
                </c:pt>
                <c:pt idx="46">
                  <c:v>0.857</c:v>
                </c:pt>
                <c:pt idx="47">
                  <c:v>0.863</c:v>
                </c:pt>
                <c:pt idx="48">
                  <c:v>0.869</c:v>
                </c:pt>
                <c:pt idx="49">
                  <c:v>0.874</c:v>
                </c:pt>
                <c:pt idx="50">
                  <c:v>0.879</c:v>
                </c:pt>
                <c:pt idx="51">
                  <c:v>0.884</c:v>
                </c:pt>
                <c:pt idx="52">
                  <c:v>0.889</c:v>
                </c:pt>
                <c:pt idx="53">
                  <c:v>0.894</c:v>
                </c:pt>
                <c:pt idx="54">
                  <c:v>0.898</c:v>
                </c:pt>
                <c:pt idx="55">
                  <c:v>0.903</c:v>
                </c:pt>
                <c:pt idx="56">
                  <c:v>0.907</c:v>
                </c:pt>
                <c:pt idx="57">
                  <c:v>0.911</c:v>
                </c:pt>
                <c:pt idx="58">
                  <c:v>0.914</c:v>
                </c:pt>
                <c:pt idx="59">
                  <c:v>0.918</c:v>
                </c:pt>
                <c:pt idx="60">
                  <c:v>0.921</c:v>
                </c:pt>
                <c:pt idx="61">
                  <c:v>0.925</c:v>
                </c:pt>
                <c:pt idx="62">
                  <c:v>0.928</c:v>
                </c:pt>
                <c:pt idx="63">
                  <c:v>0.931</c:v>
                </c:pt>
                <c:pt idx="64">
                  <c:v>0.934</c:v>
                </c:pt>
                <c:pt idx="65">
                  <c:v>0.937</c:v>
                </c:pt>
                <c:pt idx="66">
                  <c:v>0.939</c:v>
                </c:pt>
                <c:pt idx="67">
                  <c:v>0.942</c:v>
                </c:pt>
                <c:pt idx="68">
                  <c:v>0.944</c:v>
                </c:pt>
                <c:pt idx="69">
                  <c:v>0.947</c:v>
                </c:pt>
                <c:pt idx="70">
                  <c:v>0.949</c:v>
                </c:pt>
                <c:pt idx="71">
                  <c:v>0.951</c:v>
                </c:pt>
                <c:pt idx="72">
                  <c:v>0.953</c:v>
                </c:pt>
                <c:pt idx="73">
                  <c:v>0.955</c:v>
                </c:pt>
                <c:pt idx="74">
                  <c:v>0.957</c:v>
                </c:pt>
                <c:pt idx="75">
                  <c:v>0.959</c:v>
                </c:pt>
                <c:pt idx="76">
                  <c:v>0.96</c:v>
                </c:pt>
                <c:pt idx="77">
                  <c:v>0.962</c:v>
                </c:pt>
                <c:pt idx="78">
                  <c:v>0.964</c:v>
                </c:pt>
                <c:pt idx="79">
                  <c:v>0.965</c:v>
                </c:pt>
                <c:pt idx="80">
                  <c:v>0.967</c:v>
                </c:pt>
                <c:pt idx="81">
                  <c:v>0.968</c:v>
                </c:pt>
                <c:pt idx="82">
                  <c:v>0.969</c:v>
                </c:pt>
                <c:pt idx="83">
                  <c:v>0.971</c:v>
                </c:pt>
                <c:pt idx="84">
                  <c:v>0.972</c:v>
                </c:pt>
                <c:pt idx="85">
                  <c:v>0.973</c:v>
                </c:pt>
                <c:pt idx="86">
                  <c:v>0.974</c:v>
                </c:pt>
                <c:pt idx="87">
                  <c:v>0.975</c:v>
                </c:pt>
                <c:pt idx="88">
                  <c:v>0.976</c:v>
                </c:pt>
                <c:pt idx="89">
                  <c:v>0.977</c:v>
                </c:pt>
                <c:pt idx="90">
                  <c:v>0.978</c:v>
                </c:pt>
                <c:pt idx="91">
                  <c:v>0.979</c:v>
                </c:pt>
                <c:pt idx="92">
                  <c:v>0.98</c:v>
                </c:pt>
                <c:pt idx="93">
                  <c:v>0.981</c:v>
                </c:pt>
                <c:pt idx="94">
                  <c:v>0.982</c:v>
                </c:pt>
                <c:pt idx="95">
                  <c:v>0.982</c:v>
                </c:pt>
                <c:pt idx="96">
                  <c:v>0.983</c:v>
                </c:pt>
                <c:pt idx="97">
                  <c:v>0.984</c:v>
                </c:pt>
                <c:pt idx="98">
                  <c:v>0.985</c:v>
                </c:pt>
                <c:pt idx="99">
                  <c:v>0.985</c:v>
                </c:pt>
                <c:pt idx="100">
                  <c:v>0.986</c:v>
                </c:pt>
                <c:pt idx="101">
                  <c:v>0.986</c:v>
                </c:pt>
                <c:pt idx="102">
                  <c:v>0.987</c:v>
                </c:pt>
                <c:pt idx="103">
                  <c:v>0.988</c:v>
                </c:pt>
                <c:pt idx="104">
                  <c:v>0.988</c:v>
                </c:pt>
                <c:pt idx="105">
                  <c:v>0.989</c:v>
                </c:pt>
                <c:pt idx="106">
                  <c:v>0.989</c:v>
                </c:pt>
                <c:pt idx="107">
                  <c:v>0.99</c:v>
                </c:pt>
                <c:pt idx="108">
                  <c:v>0.99</c:v>
                </c:pt>
                <c:pt idx="109">
                  <c:v>0.99</c:v>
                </c:pt>
                <c:pt idx="110">
                  <c:v>0.991</c:v>
                </c:pt>
                <c:pt idx="111">
                  <c:v>0.991</c:v>
                </c:pt>
                <c:pt idx="112">
                  <c:v>0.992</c:v>
                </c:pt>
                <c:pt idx="113">
                  <c:v>0.992</c:v>
                </c:pt>
                <c:pt idx="114">
                  <c:v>0.992</c:v>
                </c:pt>
                <c:pt idx="115">
                  <c:v>0.993</c:v>
                </c:pt>
                <c:pt idx="116">
                  <c:v>0.993</c:v>
                </c:pt>
                <c:pt idx="117">
                  <c:v>0.993</c:v>
                </c:pt>
                <c:pt idx="118">
                  <c:v>0.993</c:v>
                </c:pt>
                <c:pt idx="119">
                  <c:v>0.994</c:v>
                </c:pt>
                <c:pt idx="120">
                  <c:v>0.994</c:v>
                </c:pt>
                <c:pt idx="121">
                  <c:v>0.994</c:v>
                </c:pt>
                <c:pt idx="122">
                  <c:v>0.995</c:v>
                </c:pt>
                <c:pt idx="123">
                  <c:v>0.995</c:v>
                </c:pt>
                <c:pt idx="124">
                  <c:v>0.995</c:v>
                </c:pt>
                <c:pt idx="125">
                  <c:v>0.995</c:v>
                </c:pt>
                <c:pt idx="126">
                  <c:v>0.995</c:v>
                </c:pt>
                <c:pt idx="127">
                  <c:v>0.996</c:v>
                </c:pt>
                <c:pt idx="128">
                  <c:v>0.996</c:v>
                </c:pt>
                <c:pt idx="129">
                  <c:v>0.996</c:v>
                </c:pt>
                <c:pt idx="130">
                  <c:v>0.996</c:v>
                </c:pt>
                <c:pt idx="131">
                  <c:v>0.996</c:v>
                </c:pt>
                <c:pt idx="132">
                  <c:v>0.996</c:v>
                </c:pt>
                <c:pt idx="133">
                  <c:v>0.997</c:v>
                </c:pt>
                <c:pt idx="134">
                  <c:v>0.997</c:v>
                </c:pt>
                <c:pt idx="135">
                  <c:v>0.997</c:v>
                </c:pt>
                <c:pt idx="136">
                  <c:v>0.997</c:v>
                </c:pt>
                <c:pt idx="137">
                  <c:v>0.997</c:v>
                </c:pt>
                <c:pt idx="138">
                  <c:v>0.997</c:v>
                </c:pt>
                <c:pt idx="139">
                  <c:v>0.997</c:v>
                </c:pt>
                <c:pt idx="140">
                  <c:v>0.997</c:v>
                </c:pt>
                <c:pt idx="141">
                  <c:v>0.998</c:v>
                </c:pt>
                <c:pt idx="142">
                  <c:v>0.998</c:v>
                </c:pt>
                <c:pt idx="143">
                  <c:v>0.998</c:v>
                </c:pt>
                <c:pt idx="144">
                  <c:v>0.998</c:v>
                </c:pt>
                <c:pt idx="145">
                  <c:v>0.998</c:v>
                </c:pt>
                <c:pt idx="146">
                  <c:v>0.998</c:v>
                </c:pt>
                <c:pt idx="147">
                  <c:v>0.998</c:v>
                </c:pt>
                <c:pt idx="148">
                  <c:v>0.998</c:v>
                </c:pt>
                <c:pt idx="149">
                  <c:v>0.998</c:v>
                </c:pt>
                <c:pt idx="150">
                  <c:v>0.998</c:v>
                </c:pt>
                <c:pt idx="151">
                  <c:v>0.998</c:v>
                </c:pt>
                <c:pt idx="152">
                  <c:v>0.998</c:v>
                </c:pt>
                <c:pt idx="153">
                  <c:v>0.999</c:v>
                </c:pt>
                <c:pt idx="154">
                  <c:v>0.999</c:v>
                </c:pt>
                <c:pt idx="155">
                  <c:v>0.999</c:v>
                </c:pt>
                <c:pt idx="156">
                  <c:v>0.999</c:v>
                </c:pt>
                <c:pt idx="157">
                  <c:v>0.999</c:v>
                </c:pt>
                <c:pt idx="158">
                  <c:v>0.999</c:v>
                </c:pt>
                <c:pt idx="159">
                  <c:v>0.999</c:v>
                </c:pt>
                <c:pt idx="160">
                  <c:v>0.999</c:v>
                </c:pt>
                <c:pt idx="161">
                  <c:v>0.999</c:v>
                </c:pt>
                <c:pt idx="162">
                  <c:v>0.999</c:v>
                </c:pt>
                <c:pt idx="163">
                  <c:v>0.999</c:v>
                </c:pt>
                <c:pt idx="164">
                  <c:v>0.999</c:v>
                </c:pt>
                <c:pt idx="165">
                  <c:v>0.999</c:v>
                </c:pt>
                <c:pt idx="166">
                  <c:v>0.999</c:v>
                </c:pt>
                <c:pt idx="167">
                  <c:v>0.999</c:v>
                </c:pt>
                <c:pt idx="168">
                  <c:v>0.999</c:v>
                </c:pt>
                <c:pt idx="169">
                  <c:v>0.999</c:v>
                </c:pt>
                <c:pt idx="170">
                  <c:v>0.999</c:v>
                </c:pt>
                <c:pt idx="171">
                  <c:v>0.999</c:v>
                </c:pt>
                <c:pt idx="172">
                  <c:v>0.999</c:v>
                </c:pt>
                <c:pt idx="173">
                  <c:v>0.999</c:v>
                </c:pt>
                <c:pt idx="174">
                  <c:v>0.999</c:v>
                </c:pt>
                <c:pt idx="175">
                  <c:v>0.999</c:v>
                </c:pt>
                <c:pt idx="176">
                  <c:v>0.999</c:v>
                </c:pt>
                <c:pt idx="177">
                  <c:v>0.999</c:v>
                </c:pt>
                <c:pt idx="178">
                  <c:v>1</c:v>
                </c:pt>
                <c:pt idx="179">
                  <c:v>1</c:v>
                </c:pt>
                <c:pt idx="180">
                  <c:v>1</c:v>
                </c:pt>
                <c:pt idx="181">
                  <c:v>1</c:v>
                </c:pt>
                <c:pt idx="182">
                  <c:v>1</c:v>
                </c:pt>
                <c:pt idx="183">
                  <c:v>1</c:v>
                </c:pt>
                <c:pt idx="184">
                  <c:v>1</c:v>
                </c:pt>
                <c:pt idx="185">
                  <c:v>1</c:v>
                </c:pt>
                <c:pt idx="186">
                  <c:v>1</c:v>
                </c:pt>
                <c:pt idx="187">
                  <c:v>1</c:v>
                </c:pt>
                <c:pt idx="188">
                  <c:v>1</c:v>
                </c:pt>
                <c:pt idx="189">
                  <c:v>1</c:v>
                </c:pt>
                <c:pt idx="190">
                  <c:v>1</c:v>
                </c:pt>
                <c:pt idx="191">
                  <c:v>1</c:v>
                </c:pt>
                <c:pt idx="192">
                  <c:v>1</c:v>
                </c:pt>
                <c:pt idx="193">
                  <c:v>1</c:v>
                </c:pt>
                <c:pt idx="194">
                  <c:v>1</c:v>
                </c:pt>
                <c:pt idx="195">
                  <c:v>1</c:v>
                </c:pt>
                <c:pt idx="196">
                  <c:v>1</c:v>
                </c:pt>
                <c:pt idx="197">
                  <c:v>1</c:v>
                </c:pt>
                <c:pt idx="198">
                  <c:v>1</c:v>
                </c:pt>
                <c:pt idx="199">
                  <c:v>1</c:v>
                </c:pt>
                <c:pt idx="200">
                  <c:v>1</c:v>
                </c:pt>
              </c:numCache>
            </c:numRef>
          </c:yVal>
          <c:smooth val="0"/>
        </c:ser>
        <c:dLbls>
          <c:numFmt formatCode="General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  <c:max val="5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55F6D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555F6D"/>
                    </a:solidFill>
                    <a:latin typeface="Arial"/>
                  </a:rPr>
                  <a:t>t, мс  (L = 0,1 Гн, C = 10 мкФ, E = 1)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F6D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majorUnit val="10"/>
      </c:valAx>
      <c:valAx>
        <c:axId val="2094734552"/>
        <c:scaling>
          <c:orientation val="minMax"/>
          <c:max val="1.8"/>
          <c:min val="0"/>
        </c:scaling>
        <c:delete val="0"/>
        <c:axPos val="l"/>
        <c:majorGridlines>
          <c:spPr>
            <a:ln w="9525" cap="flat">
              <a:solidFill>
                <a:srgbClr val="E4E8F0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55F6D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555F6D"/>
                    </a:solidFill>
                    <a:latin typeface="Arial"/>
                  </a:rPr>
                  <a:t>uC / E</a:t>
                </a: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F6D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midCat"/>
        <c:majorUnit val="0.2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18.xml"/><Relationship Id="rId1" Type="http://schemas.openxmlformats.org/officeDocument/2006/relationships/image" Target="../media/image-8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19.xml"/><Relationship Id="rId1" Type="http://schemas.openxmlformats.org/officeDocument/2006/relationships/image" Target="../media/image-11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20.xml"/><Relationship Id="rId1" Type="http://schemas.openxmlformats.org/officeDocument/2006/relationships/image" Target="../media/image-14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94C9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1939fe36-8a2f-544c-b1ef-3e560798ac68/scratchpad/lib/wm_bi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3383280"/>
            <a:ext cx="2606040" cy="4207669"/>
          </a:xfrm>
          <a:prstGeom prst="rect">
            <a:avLst/>
          </a:prstGeom>
        </p:spPr>
      </p:pic>
      <p:pic>
        <p:nvPicPr>
          <p:cNvPr id="3" name="Image 1" descr="/tmp/claude-0/-home-claude/1939fe36-8a2f-544c-b1ef-3e560798ac68/scratchpad/lib/logo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840" y="548640"/>
            <a:ext cx="4846320" cy="10966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8640" y="2011680"/>
            <a:ext cx="8046720" cy="731520"/>
          </a:xfrm>
          <a:prstGeom prst="rect">
            <a:avLst/>
          </a:prstGeom>
          <a:noFill/>
          <a:ln/>
          <a:effectLst>
            <a:outerShdw sx="100000" sy="100000" kx="0" ky="0" algn="bl" rotWithShape="0" blurRad="38100" dist="25400" dir="2700000">
              <a:srgbClr val="000000">
                <a:alpha val="30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Электротехниканың теориялық негіздері I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640" y="288036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13-дәріс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22960" y="3246120"/>
            <a:ext cx="7498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Сызықты электр тізбектеріндегі өтпелі үдерістер және коммутация заңдары</a:t>
            </a:r>
            <a:endParaRPr lang="en-US" sz="2300" dirty="0"/>
          </a:p>
        </p:txBody>
      </p:sp>
      <p:sp>
        <p:nvSpPr>
          <p:cNvPr id="7" name="Text 3"/>
          <p:cNvSpPr txBox="1"/>
          <p:nvPr/>
        </p:nvSpPr>
        <p:spPr>
          <a:xfrm>
            <a:off x="731520" y="470916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Оқытушы: Мамадияров Максат Муратович, PhD, қауымдастырылған профессор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731520" y="512064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«Электроника, телекоммуникация және ғарыштық технологиялар» кафедрасы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731520" y="553212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m.mamadiyarov@satbayev.university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731520" y="626364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6B07101 – Энергетика  ·  2026–2027 оқу жылы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Дәріс мазмұны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13-дәріс  ·  Өтпелі үдерістер. Коммутация заңдары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18872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49224" y="127101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94360" y="128930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1325880" y="118872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Өтпелі үдеріс ұғымы және оның себептері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457200" y="192024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49224" y="200253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94360" y="202082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1325880" y="192024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Коммутация заңдары және бастапқы шарттар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457200" y="265176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49224" y="273405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94360" y="275234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1325880" y="265176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Классикалық әдіс: еріксіз және бос құраушылар</a:t>
            </a:r>
            <a:endParaRPr lang="en-US" sz="1700" dirty="0"/>
          </a:p>
        </p:txBody>
      </p:sp>
      <p:sp>
        <p:nvSpPr>
          <p:cNvPr id="19" name="Shape 16"/>
          <p:cNvSpPr/>
          <p:nvPr/>
        </p:nvSpPr>
        <p:spPr>
          <a:xfrm>
            <a:off x="457200" y="338328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49224" y="346557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594360" y="348386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200" dirty="0"/>
          </a:p>
        </p:txBody>
      </p:sp>
      <p:sp>
        <p:nvSpPr>
          <p:cNvPr id="22" name="Text 19"/>
          <p:cNvSpPr txBox="1"/>
          <p:nvPr/>
        </p:nvSpPr>
        <p:spPr>
          <a:xfrm>
            <a:off x="1325880" y="338328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RC тізбегі: зарядтау және разрядтау; уақыт тұрақтысы</a:t>
            </a:r>
            <a:endParaRPr lang="en-US" sz="1700" dirty="0"/>
          </a:p>
        </p:txBody>
      </p:sp>
      <p:sp>
        <p:nvSpPr>
          <p:cNvPr id="23" name="Shape 20"/>
          <p:cNvSpPr/>
          <p:nvPr/>
        </p:nvSpPr>
        <p:spPr>
          <a:xfrm>
            <a:off x="457200" y="411480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49224" y="419709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594360" y="421538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200" dirty="0"/>
          </a:p>
        </p:txBody>
      </p:sp>
      <p:sp>
        <p:nvSpPr>
          <p:cNvPr id="26" name="Text 23"/>
          <p:cNvSpPr txBox="1"/>
          <p:nvPr/>
        </p:nvSpPr>
        <p:spPr>
          <a:xfrm>
            <a:off x="1325880" y="411480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RL тізбегі: қосу және ажырату</a:t>
            </a:r>
            <a:endParaRPr lang="en-US" sz="1700" dirty="0"/>
          </a:p>
        </p:txBody>
      </p:sp>
      <p:sp>
        <p:nvSpPr>
          <p:cNvPr id="27" name="Shape 24"/>
          <p:cNvSpPr/>
          <p:nvPr/>
        </p:nvSpPr>
        <p:spPr>
          <a:xfrm>
            <a:off x="457200" y="484632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49224" y="492861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594360" y="494690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1325880" y="484632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Екінші ретті RLC тізбегі: апериодты және тербелмелі режимдер</a:t>
            </a:r>
            <a:endParaRPr lang="en-US" sz="1700" dirty="0"/>
          </a:p>
        </p:txBody>
      </p:sp>
      <p:sp>
        <p:nvSpPr>
          <p:cNvPr id="31" name="Shape 28"/>
          <p:cNvSpPr/>
          <p:nvPr/>
        </p:nvSpPr>
        <p:spPr>
          <a:xfrm>
            <a:off x="457200" y="557784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49224" y="566013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594360" y="567842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200" dirty="0"/>
          </a:p>
        </p:txBody>
      </p:sp>
      <p:sp>
        <p:nvSpPr>
          <p:cNvPr id="34" name="Text 31"/>
          <p:cNvSpPr txBox="1"/>
          <p:nvPr/>
        </p:nvSpPr>
        <p:spPr>
          <a:xfrm>
            <a:off x="1325880" y="557784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Операторлық әдіс туралы түсінік; инженерлік қолданылуы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Оқу нәтижелері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13-дәріс  ·  Өтпелі үдерістер. Коммутация заңдары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Дәріс соңында студент: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457200" y="160020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9" name="Shape 6"/>
          <p:cNvSpPr/>
          <p:nvPr/>
        </p:nvSpPr>
        <p:spPr>
          <a:xfrm>
            <a:off x="630936" y="209397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94360" y="21305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1280160" y="169164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Өтпелі үдерістің пайда болу себебін энергия тұрғысынан түсіндіреді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4663440" y="160020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3" name="Shape 10"/>
          <p:cNvSpPr/>
          <p:nvPr/>
        </p:nvSpPr>
        <p:spPr>
          <a:xfrm>
            <a:off x="4837176" y="209397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800600" y="21305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0" y="169164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Коммутация заңдарын қолданып, бастапқы шарттарды анықтайды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457200" y="324612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7" name="Shape 14"/>
          <p:cNvSpPr/>
          <p:nvPr/>
        </p:nvSpPr>
        <p:spPr>
          <a:xfrm>
            <a:off x="630936" y="373989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594360" y="37764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Text 16"/>
          <p:cNvSpPr txBox="1"/>
          <p:nvPr/>
        </p:nvSpPr>
        <p:spPr>
          <a:xfrm>
            <a:off x="1280160" y="333756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Бірінші ретті RC және RL тізбектеріндегі өтпелі ток пен кернеуді есептейді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4663440" y="324612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1" name="Shape 18"/>
          <p:cNvSpPr/>
          <p:nvPr/>
        </p:nvSpPr>
        <p:spPr>
          <a:xfrm>
            <a:off x="4837176" y="373989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4800600" y="37764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5486400" y="333756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Уақыт тұрақтысын және өтпелі үдеріс ұзақтығын бағалайды</a:t>
            </a:r>
            <a:endParaRPr lang="en-US" sz="1500" dirty="0"/>
          </a:p>
        </p:txBody>
      </p:sp>
      <p:sp>
        <p:nvSpPr>
          <p:cNvPr id="24" name="Shape 21"/>
          <p:cNvSpPr/>
          <p:nvPr/>
        </p:nvSpPr>
        <p:spPr>
          <a:xfrm>
            <a:off x="457200" y="489204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5" name="Shape 22"/>
          <p:cNvSpPr/>
          <p:nvPr/>
        </p:nvSpPr>
        <p:spPr>
          <a:xfrm>
            <a:off x="630936" y="538581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594360" y="542239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27" name="Text 24"/>
          <p:cNvSpPr txBox="1"/>
          <p:nvPr/>
        </p:nvSpPr>
        <p:spPr>
          <a:xfrm>
            <a:off x="1280160" y="498348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RLC тізбегінің режимін (апериодты/тербелмелі) анықтайды</a:t>
            </a:r>
            <a:endParaRPr lang="en-US" sz="1500" dirty="0"/>
          </a:p>
        </p:txBody>
      </p:sp>
      <p:sp>
        <p:nvSpPr>
          <p:cNvPr id="28" name="Shape 25"/>
          <p:cNvSpPr/>
          <p:nvPr/>
        </p:nvSpPr>
        <p:spPr>
          <a:xfrm>
            <a:off x="4663440" y="489204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9" name="Shape 26"/>
          <p:cNvSpPr/>
          <p:nvPr/>
        </p:nvSpPr>
        <p:spPr>
          <a:xfrm>
            <a:off x="4837176" y="538581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4800600" y="542239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600" dirty="0"/>
          </a:p>
        </p:txBody>
      </p:sp>
      <p:sp>
        <p:nvSpPr>
          <p:cNvPr id="31" name="Text 28"/>
          <p:cNvSpPr txBox="1"/>
          <p:nvPr/>
        </p:nvSpPr>
        <p:spPr>
          <a:xfrm>
            <a:off x="5486400" y="498348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Коммутациялық асқын кернеулердің қаупін және оны шектеу тәсілдерін түсіндіреді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Өтпелі үдеріс дегеніміз не?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13-дәріс  ·  Өтпелі үдерістер. Коммутация заңдары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8229600" cy="868680"/>
          </a:xfrm>
          <a:prstGeom prst="roundRect">
            <a:avLst>
              <a:gd name="adj" fmla="val 7368"/>
            </a:avLst>
          </a:prstGeom>
          <a:solidFill>
            <a:srgbClr val="EAF0FA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640080" y="1097280"/>
            <a:ext cx="7863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Өтпелі үдеріс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тізбектің бір тұрақталған режимнен екіншісіне ауысу кезеңіндегі ток пен кернеудің өзгерісі. Ол </a:t>
            </a:r>
            <a:r>
              <a:rPr lang="en-US" sz="16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коммутациядан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кілтті қосу, ажырату, параметр өзгерісінен — кейін пайда болады.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457200" y="2148840"/>
            <a:ext cx="4480560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Себебі: </a:t>
            </a:r>
            <a:r>
              <a:rPr lang="en-US" sz="16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пен </a:t>
            </a:r>
            <a:r>
              <a:rPr lang="en-US" sz="16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элементтерінде жиналған энергия </a:t>
            </a:r>
            <a:r>
              <a:rPr lang="en-US" sz="16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бірден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өзгере алмайды</a:t>
            </a:r>
            <a:endParaRPr lang="en-US" sz="16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Таза резисторлық тізбекте өтпелі үдеріс болмайды</a:t>
            </a:r>
            <a:endParaRPr lang="en-US" sz="16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Коммутация сәті </a:t>
            </a:r>
            <a:r>
              <a:rPr lang="en-US" sz="16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6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одан бұрынғы сәт </a:t>
            </a:r>
            <a:r>
              <a:rPr lang="en-US" sz="16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6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6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кейінгі сәт </a:t>
            </a:r>
            <a:r>
              <a:rPr lang="en-US" sz="16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6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6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</a:t>
            </a:r>
            <a:endParaRPr lang="en-US" sz="16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Ұзақтығы әдетте микросекундтан секундқа дейін</a:t>
            </a:r>
            <a:endParaRPr lang="en-US" sz="16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Өтпелі кезеңде асқын токтар мен кернеулер пайда болуы мүмкін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5212080" y="2148840"/>
            <a:ext cx="3474720" cy="3200400"/>
          </a:xfrm>
          <a:prstGeom prst="roundRect">
            <a:avLst>
              <a:gd name="adj" fmla="val 2000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5715000" y="2606040"/>
            <a:ext cx="45720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583680" y="2606040"/>
            <a:ext cx="16916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8275320" y="2606040"/>
            <a:ext cx="0" cy="86868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 flipH="1">
            <a:off x="5715000" y="3474720"/>
            <a:ext cx="256032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 flipV="1">
            <a:off x="5715000" y="2606040"/>
            <a:ext cx="0" cy="86868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172200" y="2569464"/>
            <a:ext cx="411480" cy="73152"/>
          </a:xfrm>
          <a:prstGeom prst="rect">
            <a:avLst/>
          </a:prstGeom>
          <a:solidFill>
            <a:srgbClr val="F5F7FB"/>
          </a:solidFill>
          <a:ln/>
        </p:spPr>
      </p:sp>
      <p:sp>
        <p:nvSpPr>
          <p:cNvPr id="17" name="Shape 14"/>
          <p:cNvSpPr/>
          <p:nvPr/>
        </p:nvSpPr>
        <p:spPr>
          <a:xfrm>
            <a:off x="6121908" y="255574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6533388" y="255574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flipV="1">
            <a:off x="6172200" y="2404872"/>
            <a:ext cx="365760" cy="201168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6103620" y="210312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</a:t>
            </a:r>
            <a:endParaRPr lang="en-US" sz="1300" dirty="0"/>
          </a:p>
        </p:txBody>
      </p:sp>
      <p:sp>
        <p:nvSpPr>
          <p:cNvPr id="21" name="Shape 18"/>
          <p:cNvSpPr/>
          <p:nvPr/>
        </p:nvSpPr>
        <p:spPr>
          <a:xfrm>
            <a:off x="5522976" y="2848356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 flipV="1">
            <a:off x="5715000" y="2903220"/>
            <a:ext cx="0" cy="2743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23" name="Text 20"/>
          <p:cNvSpPr txBox="1"/>
          <p:nvPr/>
        </p:nvSpPr>
        <p:spPr>
          <a:xfrm>
            <a:off x="4599432" y="290322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1400" dirty="0"/>
          </a:p>
        </p:txBody>
      </p:sp>
      <p:sp>
        <p:nvSpPr>
          <p:cNvPr id="24" name="Shape 21"/>
          <p:cNvSpPr/>
          <p:nvPr/>
        </p:nvSpPr>
        <p:spPr>
          <a:xfrm>
            <a:off x="7200900" y="2528316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7018020" y="2112264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1300" dirty="0"/>
          </a:p>
        </p:txBody>
      </p:sp>
      <p:sp>
        <p:nvSpPr>
          <p:cNvPr id="26" name="Shape 23"/>
          <p:cNvSpPr/>
          <p:nvPr/>
        </p:nvSpPr>
        <p:spPr>
          <a:xfrm>
            <a:off x="8229600" y="2985516"/>
            <a:ext cx="91440" cy="109728"/>
          </a:xfrm>
          <a:prstGeom prst="rect">
            <a:avLst/>
          </a:prstGeom>
          <a:solidFill>
            <a:srgbClr val="F5F7FB"/>
          </a:solidFill>
          <a:ln/>
        </p:spPr>
      </p:sp>
      <p:sp>
        <p:nvSpPr>
          <p:cNvPr id="27" name="Shape 24"/>
          <p:cNvSpPr/>
          <p:nvPr/>
        </p:nvSpPr>
        <p:spPr>
          <a:xfrm>
            <a:off x="8110728" y="2985516"/>
            <a:ext cx="329184" cy="0"/>
          </a:xfrm>
          <a:prstGeom prst="line">
            <a:avLst/>
          </a:prstGeom>
          <a:noFill/>
          <a:ln w="28575">
            <a:solidFill>
              <a:srgbClr val="1B2F5E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8110728" y="3095244"/>
            <a:ext cx="329184" cy="0"/>
          </a:xfrm>
          <a:prstGeom prst="line">
            <a:avLst/>
          </a:prstGeom>
          <a:noFill/>
          <a:ln w="28575">
            <a:solidFill>
              <a:srgbClr val="1B2F5E"/>
            </a:solidFill>
            <a:prstDash val="solid"/>
          </a:ln>
        </p:spPr>
      </p:sp>
      <p:sp>
        <p:nvSpPr>
          <p:cNvPr id="29" name="Text 26"/>
          <p:cNvSpPr txBox="1"/>
          <p:nvPr/>
        </p:nvSpPr>
        <p:spPr>
          <a:xfrm>
            <a:off x="8549640" y="290322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1400" dirty="0"/>
          </a:p>
        </p:txBody>
      </p:sp>
      <p:sp>
        <p:nvSpPr>
          <p:cNvPr id="30" name="Text 27"/>
          <p:cNvSpPr txBox="1"/>
          <p:nvPr/>
        </p:nvSpPr>
        <p:spPr>
          <a:xfrm>
            <a:off x="6080760" y="2679192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100" b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endParaRPr lang="en-US" sz="1100" dirty="0"/>
          </a:p>
        </p:txBody>
      </p:sp>
      <p:sp>
        <p:nvSpPr>
          <p:cNvPr id="31" name="Shape 28"/>
          <p:cNvSpPr/>
          <p:nvPr/>
        </p:nvSpPr>
        <p:spPr>
          <a:xfrm>
            <a:off x="5486400" y="4983480"/>
            <a:ext cx="2999232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32" name="Shape 29"/>
          <p:cNvSpPr/>
          <p:nvPr/>
        </p:nvSpPr>
        <p:spPr>
          <a:xfrm flipV="1">
            <a:off x="5486400" y="3858768"/>
            <a:ext cx="0" cy="1216152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33" name="Text 30"/>
          <p:cNvSpPr txBox="1"/>
          <p:nvPr/>
        </p:nvSpPr>
        <p:spPr>
          <a:xfrm>
            <a:off x="8321040" y="500176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endParaRPr lang="en-US" sz="1100" dirty="0"/>
          </a:p>
        </p:txBody>
      </p:sp>
      <p:sp>
        <p:nvSpPr>
          <p:cNvPr id="34" name="Text 31"/>
          <p:cNvSpPr txBox="1"/>
          <p:nvPr/>
        </p:nvSpPr>
        <p:spPr>
          <a:xfrm>
            <a:off x="5541264" y="379476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1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1100" dirty="0"/>
          </a:p>
        </p:txBody>
      </p:sp>
      <p:sp>
        <p:nvSpPr>
          <p:cNvPr id="35" name="Shape 32"/>
          <p:cNvSpPr/>
          <p:nvPr/>
        </p:nvSpPr>
        <p:spPr>
          <a:xfrm>
            <a:off x="5486400" y="4076605"/>
            <a:ext cx="2926080" cy="906875"/>
          </a:xfrm>
          <a:custGeom>
            <a:avLst/>
            <a:gdLst/>
            <a:ahLst/>
            <a:cxnLst/>
            <a:rect l="l" t="t" r="r" b="b"/>
            <a:pathLst>
              <a:path w="2926080" h="906875">
                <a:moveTo>
                  <a:pt x="0" y="906875"/>
                </a:moveTo>
                <a:lnTo>
                  <a:pt x="18288" y="906875"/>
                </a:lnTo>
                <a:lnTo>
                  <a:pt x="36576" y="906875"/>
                </a:lnTo>
                <a:lnTo>
                  <a:pt x="54864" y="906875"/>
                </a:lnTo>
                <a:lnTo>
                  <a:pt x="73152" y="906875"/>
                </a:lnTo>
                <a:lnTo>
                  <a:pt x="91440" y="906875"/>
                </a:lnTo>
                <a:lnTo>
                  <a:pt x="109728" y="906875"/>
                </a:lnTo>
                <a:lnTo>
                  <a:pt x="128016" y="906875"/>
                </a:lnTo>
                <a:lnTo>
                  <a:pt x="146304" y="906875"/>
                </a:lnTo>
                <a:lnTo>
                  <a:pt x="164592" y="906875"/>
                </a:lnTo>
                <a:lnTo>
                  <a:pt x="182880" y="906875"/>
                </a:lnTo>
                <a:lnTo>
                  <a:pt x="201168" y="906875"/>
                </a:lnTo>
                <a:lnTo>
                  <a:pt x="219456" y="906875"/>
                </a:lnTo>
                <a:lnTo>
                  <a:pt x="237744" y="906875"/>
                </a:lnTo>
                <a:lnTo>
                  <a:pt x="256032" y="906875"/>
                </a:lnTo>
                <a:lnTo>
                  <a:pt x="274320" y="906875"/>
                </a:lnTo>
                <a:lnTo>
                  <a:pt x="292608" y="906875"/>
                </a:lnTo>
                <a:lnTo>
                  <a:pt x="310896" y="906875"/>
                </a:lnTo>
                <a:lnTo>
                  <a:pt x="329184" y="906875"/>
                </a:lnTo>
                <a:lnTo>
                  <a:pt x="347472" y="906875"/>
                </a:lnTo>
                <a:lnTo>
                  <a:pt x="365760" y="906875"/>
                </a:lnTo>
                <a:lnTo>
                  <a:pt x="384048" y="906875"/>
                </a:lnTo>
                <a:lnTo>
                  <a:pt x="402336" y="906875"/>
                </a:lnTo>
                <a:lnTo>
                  <a:pt x="420624" y="906875"/>
                </a:lnTo>
                <a:lnTo>
                  <a:pt x="438912" y="906875"/>
                </a:lnTo>
                <a:lnTo>
                  <a:pt x="457200" y="906875"/>
                </a:lnTo>
                <a:lnTo>
                  <a:pt x="475488" y="906875"/>
                </a:lnTo>
                <a:lnTo>
                  <a:pt x="493776" y="906875"/>
                </a:lnTo>
                <a:lnTo>
                  <a:pt x="512064" y="906875"/>
                </a:lnTo>
                <a:lnTo>
                  <a:pt x="530352" y="906875"/>
                </a:lnTo>
                <a:lnTo>
                  <a:pt x="548640" y="906875"/>
                </a:lnTo>
                <a:lnTo>
                  <a:pt x="566928" y="906875"/>
                </a:lnTo>
                <a:lnTo>
                  <a:pt x="585216" y="906875"/>
                </a:lnTo>
                <a:lnTo>
                  <a:pt x="603504" y="873220"/>
                </a:lnTo>
                <a:lnTo>
                  <a:pt x="621792" y="840803"/>
                </a:lnTo>
                <a:lnTo>
                  <a:pt x="640080" y="809580"/>
                </a:lnTo>
                <a:lnTo>
                  <a:pt x="658368" y="779506"/>
                </a:lnTo>
                <a:lnTo>
                  <a:pt x="676656" y="750539"/>
                </a:lnTo>
                <a:lnTo>
                  <a:pt x="694944" y="722638"/>
                </a:lnTo>
                <a:lnTo>
                  <a:pt x="713232" y="695764"/>
                </a:lnTo>
                <a:lnTo>
                  <a:pt x="731520" y="669879"/>
                </a:lnTo>
                <a:lnTo>
                  <a:pt x="749808" y="644947"/>
                </a:lnTo>
                <a:lnTo>
                  <a:pt x="768096" y="620932"/>
                </a:lnTo>
                <a:lnTo>
                  <a:pt x="786384" y="597801"/>
                </a:lnTo>
                <a:lnTo>
                  <a:pt x="804672" y="575522"/>
                </a:lnTo>
                <a:lnTo>
                  <a:pt x="822960" y="554063"/>
                </a:lnTo>
                <a:lnTo>
                  <a:pt x="841248" y="533393"/>
                </a:lnTo>
                <a:lnTo>
                  <a:pt x="859536" y="513484"/>
                </a:lnTo>
                <a:lnTo>
                  <a:pt x="877824" y="494308"/>
                </a:lnTo>
                <a:lnTo>
                  <a:pt x="896112" y="475838"/>
                </a:lnTo>
                <a:lnTo>
                  <a:pt x="914400" y="458047"/>
                </a:lnTo>
                <a:lnTo>
                  <a:pt x="932688" y="440912"/>
                </a:lnTo>
                <a:lnTo>
                  <a:pt x="950976" y="424407"/>
                </a:lnTo>
                <a:lnTo>
                  <a:pt x="969264" y="408509"/>
                </a:lnTo>
                <a:lnTo>
                  <a:pt x="987552" y="393197"/>
                </a:lnTo>
                <a:lnTo>
                  <a:pt x="1005840" y="378448"/>
                </a:lnTo>
                <a:lnTo>
                  <a:pt x="1024128" y="364242"/>
                </a:lnTo>
                <a:lnTo>
                  <a:pt x="1042416" y="350559"/>
                </a:lnTo>
                <a:lnTo>
                  <a:pt x="1060704" y="337379"/>
                </a:lnTo>
                <a:lnTo>
                  <a:pt x="1078992" y="324685"/>
                </a:lnTo>
                <a:lnTo>
                  <a:pt x="1097280" y="312458"/>
                </a:lnTo>
                <a:lnTo>
                  <a:pt x="1115568" y="300681"/>
                </a:lnTo>
                <a:lnTo>
                  <a:pt x="1133856" y="289337"/>
                </a:lnTo>
                <a:lnTo>
                  <a:pt x="1152144" y="278411"/>
                </a:lnTo>
                <a:lnTo>
                  <a:pt x="1170432" y="267887"/>
                </a:lnTo>
                <a:lnTo>
                  <a:pt x="1188720" y="257750"/>
                </a:lnTo>
                <a:lnTo>
                  <a:pt x="1207008" y="247986"/>
                </a:lnTo>
                <a:lnTo>
                  <a:pt x="1225296" y="238582"/>
                </a:lnTo>
                <a:lnTo>
                  <a:pt x="1243584" y="229524"/>
                </a:lnTo>
                <a:lnTo>
                  <a:pt x="1261872" y="220799"/>
                </a:lnTo>
                <a:lnTo>
                  <a:pt x="1280160" y="212396"/>
                </a:lnTo>
                <a:lnTo>
                  <a:pt x="1298448" y="204301"/>
                </a:lnTo>
                <a:lnTo>
                  <a:pt x="1316736" y="196505"/>
                </a:lnTo>
                <a:lnTo>
                  <a:pt x="1335024" y="188995"/>
                </a:lnTo>
                <a:lnTo>
                  <a:pt x="1353312" y="181762"/>
                </a:lnTo>
                <a:lnTo>
                  <a:pt x="1371600" y="174796"/>
                </a:lnTo>
                <a:lnTo>
                  <a:pt x="1389888" y="168085"/>
                </a:lnTo>
                <a:lnTo>
                  <a:pt x="1408176" y="161622"/>
                </a:lnTo>
                <a:lnTo>
                  <a:pt x="1426464" y="155396"/>
                </a:lnTo>
                <a:lnTo>
                  <a:pt x="1444752" y="149400"/>
                </a:lnTo>
                <a:lnTo>
                  <a:pt x="1463040" y="143624"/>
                </a:lnTo>
                <a:lnTo>
                  <a:pt x="1481328" y="138061"/>
                </a:lnTo>
                <a:lnTo>
                  <a:pt x="1499616" y="132703"/>
                </a:lnTo>
                <a:lnTo>
                  <a:pt x="1517904" y="127541"/>
                </a:lnTo>
                <a:lnTo>
                  <a:pt x="1536192" y="122570"/>
                </a:lnTo>
                <a:lnTo>
                  <a:pt x="1554480" y="117782"/>
                </a:lnTo>
                <a:lnTo>
                  <a:pt x="1572768" y="113170"/>
                </a:lnTo>
                <a:lnTo>
                  <a:pt x="1591056" y="108728"/>
                </a:lnTo>
                <a:lnTo>
                  <a:pt x="1609344" y="104449"/>
                </a:lnTo>
                <a:lnTo>
                  <a:pt x="1627632" y="100328"/>
                </a:lnTo>
                <a:lnTo>
                  <a:pt x="1645920" y="96358"/>
                </a:lnTo>
                <a:lnTo>
                  <a:pt x="1664208" y="92535"/>
                </a:lnTo>
                <a:lnTo>
                  <a:pt x="1682496" y="88852"/>
                </a:lnTo>
                <a:lnTo>
                  <a:pt x="1700784" y="85305"/>
                </a:lnTo>
                <a:lnTo>
                  <a:pt x="1719072" y="81888"/>
                </a:lnTo>
                <a:lnTo>
                  <a:pt x="1737360" y="78597"/>
                </a:lnTo>
                <a:lnTo>
                  <a:pt x="1755648" y="75427"/>
                </a:lnTo>
                <a:lnTo>
                  <a:pt x="1773936" y="72374"/>
                </a:lnTo>
                <a:lnTo>
                  <a:pt x="1792224" y="69433"/>
                </a:lnTo>
                <a:lnTo>
                  <a:pt x="1810512" y="66601"/>
                </a:lnTo>
                <a:lnTo>
                  <a:pt x="1828800" y="63873"/>
                </a:lnTo>
                <a:lnTo>
                  <a:pt x="1847088" y="61245"/>
                </a:lnTo>
                <a:lnTo>
                  <a:pt x="1865376" y="58714"/>
                </a:lnTo>
                <a:lnTo>
                  <a:pt x="1883664" y="56276"/>
                </a:lnTo>
                <a:lnTo>
                  <a:pt x="1901952" y="53927"/>
                </a:lnTo>
                <a:lnTo>
                  <a:pt x="1920240" y="51666"/>
                </a:lnTo>
                <a:lnTo>
                  <a:pt x="1938528" y="49487"/>
                </a:lnTo>
                <a:lnTo>
                  <a:pt x="1956816" y="47389"/>
                </a:lnTo>
                <a:lnTo>
                  <a:pt x="1975104" y="45368"/>
                </a:lnTo>
                <a:lnTo>
                  <a:pt x="1993392" y="43421"/>
                </a:lnTo>
                <a:lnTo>
                  <a:pt x="2011680" y="41546"/>
                </a:lnTo>
                <a:lnTo>
                  <a:pt x="2029968" y="39740"/>
                </a:lnTo>
                <a:lnTo>
                  <a:pt x="2048256" y="38000"/>
                </a:lnTo>
                <a:lnTo>
                  <a:pt x="2066544" y="36324"/>
                </a:lnTo>
                <a:lnTo>
                  <a:pt x="2084832" y="34711"/>
                </a:lnTo>
                <a:lnTo>
                  <a:pt x="2103120" y="33156"/>
                </a:lnTo>
                <a:lnTo>
                  <a:pt x="2121408" y="31659"/>
                </a:lnTo>
                <a:lnTo>
                  <a:pt x="2139696" y="30217"/>
                </a:lnTo>
                <a:lnTo>
                  <a:pt x="2157984" y="28827"/>
                </a:lnTo>
                <a:lnTo>
                  <a:pt x="2176272" y="27489"/>
                </a:lnTo>
                <a:lnTo>
                  <a:pt x="2194560" y="26201"/>
                </a:lnTo>
                <a:lnTo>
                  <a:pt x="2212848" y="24959"/>
                </a:lnTo>
                <a:lnTo>
                  <a:pt x="2231136" y="23764"/>
                </a:lnTo>
                <a:lnTo>
                  <a:pt x="2249424" y="22612"/>
                </a:lnTo>
                <a:lnTo>
                  <a:pt x="2267712" y="21503"/>
                </a:lnTo>
                <a:lnTo>
                  <a:pt x="2286000" y="20435"/>
                </a:lnTo>
                <a:lnTo>
                  <a:pt x="2304288" y="19405"/>
                </a:lnTo>
                <a:lnTo>
                  <a:pt x="2322576" y="18414"/>
                </a:lnTo>
                <a:lnTo>
                  <a:pt x="2340864" y="17460"/>
                </a:lnTo>
                <a:lnTo>
                  <a:pt x="2359152" y="16540"/>
                </a:lnTo>
                <a:lnTo>
                  <a:pt x="2377440" y="15654"/>
                </a:lnTo>
                <a:lnTo>
                  <a:pt x="2395728" y="14801"/>
                </a:lnTo>
                <a:lnTo>
                  <a:pt x="2414016" y="13979"/>
                </a:lnTo>
                <a:lnTo>
                  <a:pt x="2432304" y="13188"/>
                </a:lnTo>
                <a:lnTo>
                  <a:pt x="2450592" y="12425"/>
                </a:lnTo>
                <a:lnTo>
                  <a:pt x="2468880" y="11691"/>
                </a:lnTo>
                <a:lnTo>
                  <a:pt x="2487168" y="10984"/>
                </a:lnTo>
                <a:lnTo>
                  <a:pt x="2505456" y="10303"/>
                </a:lnTo>
                <a:lnTo>
                  <a:pt x="2523744" y="9647"/>
                </a:lnTo>
                <a:lnTo>
                  <a:pt x="2542032" y="9014"/>
                </a:lnTo>
                <a:lnTo>
                  <a:pt x="2560320" y="8406"/>
                </a:lnTo>
                <a:lnTo>
                  <a:pt x="2578608" y="7819"/>
                </a:lnTo>
                <a:lnTo>
                  <a:pt x="2596896" y="7255"/>
                </a:lnTo>
                <a:lnTo>
                  <a:pt x="2615184" y="6711"/>
                </a:lnTo>
                <a:lnTo>
                  <a:pt x="2633472" y="6187"/>
                </a:lnTo>
                <a:lnTo>
                  <a:pt x="2651760" y="5682"/>
                </a:lnTo>
                <a:lnTo>
                  <a:pt x="2670048" y="5196"/>
                </a:lnTo>
                <a:lnTo>
                  <a:pt x="2688336" y="4728"/>
                </a:lnTo>
                <a:lnTo>
                  <a:pt x="2706624" y="4277"/>
                </a:lnTo>
                <a:lnTo>
                  <a:pt x="2724912" y="3842"/>
                </a:lnTo>
                <a:lnTo>
                  <a:pt x="2743200" y="3424"/>
                </a:lnTo>
                <a:lnTo>
                  <a:pt x="2761488" y="3021"/>
                </a:lnTo>
                <a:lnTo>
                  <a:pt x="2779776" y="2633"/>
                </a:lnTo>
                <a:lnTo>
                  <a:pt x="2798064" y="2259"/>
                </a:lnTo>
                <a:lnTo>
                  <a:pt x="2816352" y="1899"/>
                </a:lnTo>
                <a:lnTo>
                  <a:pt x="2834640" y="1552"/>
                </a:lnTo>
                <a:lnTo>
                  <a:pt x="2852928" y="1218"/>
                </a:lnTo>
                <a:lnTo>
                  <a:pt x="2871216" y="896"/>
                </a:lnTo>
                <a:lnTo>
                  <a:pt x="2889504" y="586"/>
                </a:lnTo>
                <a:lnTo>
                  <a:pt x="2907792" y="288"/>
                </a:lnTo>
                <a:lnTo>
                  <a:pt x="2926080" y="0"/>
                </a:lnTo>
              </a:path>
            </a:pathLst>
          </a:custGeom>
          <a:ln w="25400">
            <a:solidFill>
              <a:srgbClr val="294C9D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 flipV="1">
            <a:off x="6071616" y="3977640"/>
            <a:ext cx="0" cy="1097280"/>
          </a:xfrm>
          <a:prstGeom prst="line">
            <a:avLst/>
          </a:prstGeom>
          <a:noFill/>
          <a:ln w="12700">
            <a:solidFill>
              <a:srgbClr val="C0590F"/>
            </a:solidFill>
            <a:prstDash val="dash"/>
          </a:ln>
        </p:spPr>
      </p:sp>
      <p:sp>
        <p:nvSpPr>
          <p:cNvPr id="37" name="Text 34"/>
          <p:cNvSpPr txBox="1"/>
          <p:nvPr/>
        </p:nvSpPr>
        <p:spPr>
          <a:xfrm>
            <a:off x="6217920" y="470916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өтпелі</a:t>
            </a:r>
            <a:endParaRPr lang="en-US" sz="1050" dirty="0"/>
          </a:p>
        </p:txBody>
      </p:sp>
      <p:sp>
        <p:nvSpPr>
          <p:cNvPr id="38" name="Text 35"/>
          <p:cNvSpPr txBox="1"/>
          <p:nvPr/>
        </p:nvSpPr>
        <p:spPr>
          <a:xfrm>
            <a:off x="7534656" y="42062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тұрақталған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Коммутация заңдары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13-дәріс  ·  Өтпелі үдерістер. Коммутация заңдары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Энергия шексіз үлкен қуатсыз секірмелі өзгере алмайды (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dW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dt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 Сондықтан: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1783080"/>
            <a:ext cx="4023360" cy="3703320"/>
          </a:xfrm>
          <a:prstGeom prst="roundRect">
            <a:avLst>
              <a:gd name="adj" fmla="val 1728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57200" y="1783080"/>
            <a:ext cx="4023360" cy="502920"/>
          </a:xfrm>
          <a:prstGeom prst="roundRect">
            <a:avLst>
              <a:gd name="adj" fmla="val 12727"/>
            </a:avLst>
          </a:prstGeom>
          <a:solidFill>
            <a:srgbClr val="294C9D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40080" y="178308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1-заң: индуктивтілік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242316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000" b="1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(0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−) = 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000" b="1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(0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+)</a:t>
            </a:r>
            <a:endParaRPr lang="en-US" sz="2000" dirty="0"/>
          </a:p>
        </p:txBody>
      </p:sp>
      <p:sp>
        <p:nvSpPr>
          <p:cNvPr id="12" name="Text 9"/>
          <p:cNvSpPr txBox="1"/>
          <p:nvPr/>
        </p:nvSpPr>
        <p:spPr>
          <a:xfrm>
            <a:off x="640080" y="2990088"/>
            <a:ext cx="3703320" cy="2404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Индуктивтіліктегі </a:t>
            </a: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секірмелі өзгермейді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Себебі: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</a:t>
            </a:r>
            <a:r>
              <a:rPr lang="en-US" sz="14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</a:t>
            </a:r>
            <a:r>
              <a:rPr lang="en-US" sz="14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4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/2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Коммутация сәтінде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ток көзі сияқты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Кернеу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секірмелі өзгере алады</a:t>
            </a:r>
            <a:endParaRPr lang="en-US" sz="1450" dirty="0"/>
          </a:p>
        </p:txBody>
      </p:sp>
      <p:sp>
        <p:nvSpPr>
          <p:cNvPr id="13" name="Shape 10"/>
          <p:cNvSpPr/>
          <p:nvPr/>
        </p:nvSpPr>
        <p:spPr>
          <a:xfrm>
            <a:off x="4663440" y="1783080"/>
            <a:ext cx="4023360" cy="3703320"/>
          </a:xfrm>
          <a:prstGeom prst="roundRect">
            <a:avLst>
              <a:gd name="adj" fmla="val 1728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663440" y="1783080"/>
            <a:ext cx="4023360" cy="502920"/>
          </a:xfrm>
          <a:prstGeom prst="roundRect">
            <a:avLst>
              <a:gd name="adj" fmla="val 12727"/>
            </a:avLst>
          </a:prstGeom>
          <a:solidFill>
            <a:srgbClr val="3D63B8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846320" y="178308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2-заң: сыйымдылық</a:t>
            </a:r>
            <a:endParaRPr lang="en-US" sz="1600" dirty="0"/>
          </a:p>
        </p:txBody>
      </p:sp>
      <p:sp>
        <p:nvSpPr>
          <p:cNvPr id="16" name="Text 13"/>
          <p:cNvSpPr txBox="1"/>
          <p:nvPr/>
        </p:nvSpPr>
        <p:spPr>
          <a:xfrm>
            <a:off x="4754880" y="242316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2000" b="1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(0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−) = 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2000" b="1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(0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+)</a:t>
            </a:r>
            <a:endParaRPr lang="en-US" sz="2000" dirty="0"/>
          </a:p>
        </p:txBody>
      </p:sp>
      <p:sp>
        <p:nvSpPr>
          <p:cNvPr id="17" name="Text 14"/>
          <p:cNvSpPr txBox="1"/>
          <p:nvPr/>
        </p:nvSpPr>
        <p:spPr>
          <a:xfrm>
            <a:off x="4846320" y="2990088"/>
            <a:ext cx="3703320" cy="2404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Сыйымдылықтағы </a:t>
            </a: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кернеу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секірмелі өзгермейді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Себебі: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</a:t>
            </a:r>
            <a:r>
              <a:rPr lang="en-US" sz="14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</a:t>
            </a:r>
            <a:r>
              <a:rPr lang="en-US" sz="14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4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/2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Коммутация сәтінде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кернеу көзі сияқты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секірмелі өзгере алады</a:t>
            </a:r>
            <a:endParaRPr lang="en-US" sz="1450" dirty="0"/>
          </a:p>
        </p:txBody>
      </p:sp>
      <p:sp>
        <p:nvSpPr>
          <p:cNvPr id="18" name="Shape 15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1B2F5E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НЕГІЗГІ ОЙ</a:t>
            </a:r>
            <a:endParaRPr lang="en-US" sz="950" dirty="0"/>
          </a:p>
        </p:txBody>
      </p:sp>
      <p:sp>
        <p:nvSpPr>
          <p:cNvPr id="20" name="Text 17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4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(0)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және 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00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4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(0)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</a:t>
            </a: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тәуелсіз бастапқы шарттар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Қалған шамалардың 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4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4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мәндері (тәуелді шарттар) солар арқылы Кирхгоф заңдарынан табылады.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Классикалық әдіс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13-дәріс  ·  Өтпелі үдерістер. Коммутация заңдары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Өтпелі ток (кернеу) екі құраушының қосындысы: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60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ер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+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60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бос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1874520"/>
            <a:ext cx="8229600" cy="740664"/>
          </a:xfrm>
          <a:prstGeom prst="roundRect">
            <a:avLst>
              <a:gd name="adj" fmla="val 8642"/>
            </a:avLst>
          </a:prstGeom>
          <a:solidFill>
            <a:srgbClr val="EAF0FA"/>
          </a:solidFill>
          <a:ln/>
        </p:spPr>
      </p:sp>
      <p:sp>
        <p:nvSpPr>
          <p:cNvPr id="9" name="Shape 6"/>
          <p:cNvSpPr/>
          <p:nvPr/>
        </p:nvSpPr>
        <p:spPr>
          <a:xfrm>
            <a:off x="621792" y="202539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66928" y="204368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1280160" y="1874520"/>
            <a:ext cx="246888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Еріксіз құраушы</a:t>
            </a:r>
            <a:endParaRPr lang="en-US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3794760" y="1874520"/>
            <a:ext cx="475488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Коммутациядан кейінгі </a:t>
            </a:r>
            <a:r>
              <a:rPr lang="en-US" sz="135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тұрақталған</a:t>
            </a: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режимді (</a:t>
            </a: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3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→ ∞</a:t>
            </a: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есептеу: </a:t>
            </a: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35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ер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841248" y="2624328"/>
            <a:ext cx="0" cy="164592"/>
          </a:xfrm>
          <a:prstGeom prst="line">
            <a:avLst/>
          </a:prstGeom>
          <a:noFill/>
          <a:ln w="2222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14" name="Shape 11"/>
          <p:cNvSpPr/>
          <p:nvPr/>
        </p:nvSpPr>
        <p:spPr>
          <a:xfrm>
            <a:off x="457200" y="2798064"/>
            <a:ext cx="8229600" cy="740664"/>
          </a:xfrm>
          <a:prstGeom prst="roundRect">
            <a:avLst>
              <a:gd name="adj" fmla="val 8642"/>
            </a:avLst>
          </a:prstGeom>
          <a:solidFill>
            <a:srgbClr val="EAF0FA"/>
          </a:solidFill>
          <a:ln/>
        </p:spPr>
      </p:sp>
      <p:sp>
        <p:nvSpPr>
          <p:cNvPr id="15" name="Shape 12"/>
          <p:cNvSpPr/>
          <p:nvPr/>
        </p:nvSpPr>
        <p:spPr>
          <a:xfrm>
            <a:off x="621792" y="2948940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66928" y="2967228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1280160" y="2798064"/>
            <a:ext cx="246888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Сипаттамалық теңдеу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3794760" y="2798064"/>
            <a:ext cx="475488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Көздерсіз тізбектің кіріс кедергісін </a:t>
            </a: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3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3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0</a:t>
            </a: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деп алып, түбірлерін </a:t>
            </a: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35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табу</a:t>
            </a:r>
            <a:endParaRPr lang="en-US" sz="1350" dirty="0"/>
          </a:p>
        </p:txBody>
      </p:sp>
      <p:sp>
        <p:nvSpPr>
          <p:cNvPr id="19" name="Shape 16"/>
          <p:cNvSpPr/>
          <p:nvPr/>
        </p:nvSpPr>
        <p:spPr>
          <a:xfrm>
            <a:off x="841248" y="3547872"/>
            <a:ext cx="0" cy="164592"/>
          </a:xfrm>
          <a:prstGeom prst="line">
            <a:avLst/>
          </a:prstGeom>
          <a:noFill/>
          <a:ln w="2222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20" name="Shape 17"/>
          <p:cNvSpPr/>
          <p:nvPr/>
        </p:nvSpPr>
        <p:spPr>
          <a:xfrm>
            <a:off x="457200" y="3721608"/>
            <a:ext cx="8229600" cy="740664"/>
          </a:xfrm>
          <a:prstGeom prst="roundRect">
            <a:avLst>
              <a:gd name="adj" fmla="val 8642"/>
            </a:avLst>
          </a:prstGeom>
          <a:solidFill>
            <a:srgbClr val="EAF0FA"/>
          </a:solidFill>
          <a:ln/>
        </p:spPr>
      </p:sp>
      <p:sp>
        <p:nvSpPr>
          <p:cNvPr id="21" name="Shape 18"/>
          <p:cNvSpPr/>
          <p:nvPr/>
        </p:nvSpPr>
        <p:spPr>
          <a:xfrm>
            <a:off x="621792" y="3872484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66928" y="38907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23" name="Text 20"/>
          <p:cNvSpPr txBox="1"/>
          <p:nvPr/>
        </p:nvSpPr>
        <p:spPr>
          <a:xfrm>
            <a:off x="1280160" y="3721608"/>
            <a:ext cx="246888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Бос құраушы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3794760" y="3721608"/>
            <a:ext cx="475488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Бірінші ретті тізбекте </a:t>
            </a: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35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бос</a:t>
            </a:r>
            <a:r>
              <a:rPr lang="en-US" sz="13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Ae</a:t>
            </a:r>
            <a:r>
              <a:rPr lang="en-US" sz="1350" i="1" baseline="3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pt</a:t>
            </a: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екінші ретті — екі экспонента немесе өшетін синусоида</a:t>
            </a:r>
            <a:endParaRPr lang="en-US" sz="1350" dirty="0"/>
          </a:p>
        </p:txBody>
      </p:sp>
      <p:sp>
        <p:nvSpPr>
          <p:cNvPr id="25" name="Shape 22"/>
          <p:cNvSpPr/>
          <p:nvPr/>
        </p:nvSpPr>
        <p:spPr>
          <a:xfrm>
            <a:off x="841248" y="4471416"/>
            <a:ext cx="0" cy="164592"/>
          </a:xfrm>
          <a:prstGeom prst="line">
            <a:avLst/>
          </a:prstGeom>
          <a:noFill/>
          <a:ln w="2222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26" name="Shape 23"/>
          <p:cNvSpPr/>
          <p:nvPr/>
        </p:nvSpPr>
        <p:spPr>
          <a:xfrm>
            <a:off x="457200" y="4645152"/>
            <a:ext cx="8229600" cy="740664"/>
          </a:xfrm>
          <a:prstGeom prst="roundRect">
            <a:avLst>
              <a:gd name="adj" fmla="val 8642"/>
            </a:avLst>
          </a:prstGeom>
          <a:solidFill>
            <a:srgbClr val="EAF0FA"/>
          </a:solidFill>
          <a:ln/>
        </p:spPr>
      </p:sp>
      <p:sp>
        <p:nvSpPr>
          <p:cNvPr id="27" name="Shape 24"/>
          <p:cNvSpPr/>
          <p:nvPr/>
        </p:nvSpPr>
        <p:spPr>
          <a:xfrm>
            <a:off x="621792" y="4796028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566928" y="4814316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9" name="Text 26"/>
          <p:cNvSpPr txBox="1"/>
          <p:nvPr/>
        </p:nvSpPr>
        <p:spPr>
          <a:xfrm>
            <a:off x="1280160" y="4645152"/>
            <a:ext cx="246888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Тұрақтыларды табу</a:t>
            </a:r>
            <a:endParaRPr lang="en-US" sz="1500" dirty="0"/>
          </a:p>
        </p:txBody>
      </p:sp>
      <p:sp>
        <p:nvSpPr>
          <p:cNvPr id="30" name="Text 27"/>
          <p:cNvSpPr txBox="1"/>
          <p:nvPr/>
        </p:nvSpPr>
        <p:spPr>
          <a:xfrm>
            <a:off x="3794760" y="4645152"/>
            <a:ext cx="475488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Коммутация заңдарынан бастапқы шартты алып, </a:t>
            </a: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коэффициентін анықтау</a:t>
            </a:r>
            <a:endParaRPr lang="en-US" sz="1350" dirty="0"/>
          </a:p>
        </p:txBody>
      </p:sp>
      <p:sp>
        <p:nvSpPr>
          <p:cNvPr id="31" name="Shape 28"/>
          <p:cNvSpPr/>
          <p:nvPr/>
        </p:nvSpPr>
        <p:spPr>
          <a:xfrm>
            <a:off x="841248" y="5394960"/>
            <a:ext cx="0" cy="164592"/>
          </a:xfrm>
          <a:prstGeom prst="line">
            <a:avLst/>
          </a:prstGeom>
          <a:noFill/>
          <a:ln w="2222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32" name="Shape 29"/>
          <p:cNvSpPr/>
          <p:nvPr/>
        </p:nvSpPr>
        <p:spPr>
          <a:xfrm>
            <a:off x="457200" y="5568696"/>
            <a:ext cx="8229600" cy="740664"/>
          </a:xfrm>
          <a:prstGeom prst="roundRect">
            <a:avLst>
              <a:gd name="adj" fmla="val 8642"/>
            </a:avLst>
          </a:prstGeom>
          <a:solidFill>
            <a:srgbClr val="1B2F5E"/>
          </a:solidFill>
          <a:ln/>
        </p:spPr>
      </p:sp>
      <p:sp>
        <p:nvSpPr>
          <p:cNvPr id="33" name="Shape 30"/>
          <p:cNvSpPr/>
          <p:nvPr/>
        </p:nvSpPr>
        <p:spPr>
          <a:xfrm>
            <a:off x="621792" y="5719572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34" name="Text 31"/>
          <p:cNvSpPr txBox="1"/>
          <p:nvPr/>
        </p:nvSpPr>
        <p:spPr>
          <a:xfrm>
            <a:off x="566928" y="5737860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35" name="Text 32"/>
          <p:cNvSpPr txBox="1"/>
          <p:nvPr/>
        </p:nvSpPr>
        <p:spPr>
          <a:xfrm>
            <a:off x="1280160" y="5568696"/>
            <a:ext cx="246888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Нәтиже</a:t>
            </a:r>
            <a:endParaRPr lang="en-US" sz="1500" dirty="0"/>
          </a:p>
        </p:txBody>
      </p:sp>
      <p:sp>
        <p:nvSpPr>
          <p:cNvPr id="36" name="Text 33"/>
          <p:cNvSpPr txBox="1"/>
          <p:nvPr/>
        </p:nvSpPr>
        <p:spPr>
          <a:xfrm>
            <a:off x="3794760" y="5568696"/>
            <a:ext cx="475488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350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350" i="1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350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</a:t>
            </a:r>
            <a:r>
              <a:rPr lang="en-US" sz="1350" i="1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350" baseline="-40000" dirty="0">
                <a:solidFill>
                  <a:srgbClr val="E3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ер</a:t>
            </a:r>
            <a:r>
              <a:rPr lang="en-US" sz="1350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350" i="1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Ae</a:t>
            </a:r>
            <a:r>
              <a:rPr lang="en-US" sz="1350" i="1" baseline="30000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−t/τ</a:t>
            </a:r>
            <a:r>
              <a:rPr lang="en-US" sz="1350" dirty="0">
                <a:solidFill>
                  <a:srgbClr val="E3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тексеру: </a:t>
            </a:r>
            <a:r>
              <a:rPr lang="en-US" sz="1350" i="1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350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350" dirty="0">
                <a:solidFill>
                  <a:srgbClr val="E3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және </a:t>
            </a:r>
            <a:r>
              <a:rPr lang="en-US" sz="1350" i="1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350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→ ∞</a:t>
            </a:r>
            <a:r>
              <a:rPr lang="en-US" sz="1350" dirty="0">
                <a:solidFill>
                  <a:srgbClr val="E3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мәндері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Элементтердің шекті сәттердегі мінез-құлқы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13-дәріс  ·  Өтпелі үдерістер. Коммутация заңдары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3017520"/>
                <a:gridCol w="301752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Элемент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i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t</a:t>
                      </a: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0</a:t>
                      </a: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+</a:t>
                      </a: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сәтінде (бастапқы энергия нөл)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i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t</a:t>
                      </a: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→ ∞</a:t>
                      </a: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(тұрақты ток көзі)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Резистор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резистор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резистор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Индуктивтілік, </a:t>
                      </a:r>
                      <a:r>
                        <a:rPr lang="en-US" sz="1400" b="1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r>
                        <a:rPr lang="en-US" sz="1400" b="1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L</a:t>
                      </a: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(0) = 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үзіліс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(ток бірден өспейді)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қысқа тұйықталу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(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</a:t>
                      </a:r>
                      <a:r>
                        <a:rPr lang="en-US" sz="14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L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0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Индуктивтілік, </a:t>
                      </a:r>
                      <a:r>
                        <a:rPr lang="en-US" sz="1400" b="1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r>
                        <a:rPr lang="en-US" sz="1400" b="1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L</a:t>
                      </a: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(0) = </a:t>
                      </a:r>
                      <a:r>
                        <a:rPr lang="en-US" sz="1400" b="1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r>
                        <a:rPr lang="en-US" sz="1400" b="1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ток көзі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қысқа тұйықталу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Сыйымдылық, </a:t>
                      </a:r>
                      <a:r>
                        <a:rPr lang="en-US" sz="1400" b="1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</a:t>
                      </a:r>
                      <a:r>
                        <a:rPr lang="en-US" sz="1400" b="1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</a:t>
                      </a: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(0) = 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қысқа тұйықталу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үзіліс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(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r>
                        <a:rPr lang="en-US" sz="14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0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Сыйымдылық, </a:t>
                      </a:r>
                      <a:r>
                        <a:rPr lang="en-US" sz="1400" b="1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</a:t>
                      </a:r>
                      <a:r>
                        <a:rPr lang="en-US" sz="1400" b="1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</a:t>
                      </a: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(0) = </a:t>
                      </a:r>
                      <a:r>
                        <a:rPr lang="en-US" sz="1400" b="1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</a:t>
                      </a:r>
                      <a:r>
                        <a:rPr lang="en-US" sz="1400" b="1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кернеу көзі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үзіліс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EAF0FA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ЕСКЕРТУ</a:t>
            </a:r>
            <a:endParaRPr lang="en-US" sz="950" dirty="0"/>
          </a:p>
        </p:txBody>
      </p:sp>
      <p:sp>
        <p:nvSpPr>
          <p:cNvPr id="10" name="Text 6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Бұл кесте өтпелі үдерісті есептемей-ақ, бастапқы және соңғы мәндерді жылдам бағалауға мүмкіндік береді.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RC тізбегін тұрақты кернеуге қосу (зарядтау)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13-дәріс  ·  Өтпелі үдерістер. Коммутация заңдары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868680" y="1508760"/>
            <a:ext cx="45720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737360" y="1508760"/>
            <a:ext cx="7772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2514600" y="1508760"/>
            <a:ext cx="0" cy="109728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flipH="1">
            <a:off x="868680" y="2606040"/>
            <a:ext cx="164592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 flipV="1">
            <a:off x="868680" y="1508760"/>
            <a:ext cx="0" cy="109728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325880" y="1472184"/>
            <a:ext cx="411480" cy="731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" name="Shape 10"/>
          <p:cNvSpPr/>
          <p:nvPr/>
        </p:nvSpPr>
        <p:spPr>
          <a:xfrm>
            <a:off x="1275588" y="145846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1687068" y="145846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 flipV="1">
            <a:off x="1325880" y="1307592"/>
            <a:ext cx="365760" cy="201168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1257300" y="100584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676656" y="1865376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flipV="1">
            <a:off x="868680" y="1920240"/>
            <a:ext cx="0" cy="2743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19" name="Text 16"/>
          <p:cNvSpPr txBox="1"/>
          <p:nvPr/>
        </p:nvSpPr>
        <p:spPr>
          <a:xfrm>
            <a:off x="-246888" y="192024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1897380" y="1431036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1714500" y="1014984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2468880" y="2002536"/>
            <a:ext cx="91440" cy="1097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3" name="Shape 20"/>
          <p:cNvSpPr/>
          <p:nvPr/>
        </p:nvSpPr>
        <p:spPr>
          <a:xfrm>
            <a:off x="2350008" y="2002536"/>
            <a:ext cx="329184" cy="0"/>
          </a:xfrm>
          <a:prstGeom prst="line">
            <a:avLst/>
          </a:prstGeom>
          <a:noFill/>
          <a:ln w="28575">
            <a:solidFill>
              <a:srgbClr val="1B2F5E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2350008" y="2112264"/>
            <a:ext cx="329184" cy="0"/>
          </a:xfrm>
          <a:prstGeom prst="line">
            <a:avLst/>
          </a:prstGeom>
          <a:noFill/>
          <a:ln w="28575">
            <a:solidFill>
              <a:srgbClr val="1B2F5E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2788920" y="192024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1400" dirty="0"/>
          </a:p>
        </p:txBody>
      </p:sp>
      <p:sp>
        <p:nvSpPr>
          <p:cNvPr id="26" name="Text 23"/>
          <p:cNvSpPr txBox="1"/>
          <p:nvPr/>
        </p:nvSpPr>
        <p:spPr>
          <a:xfrm>
            <a:off x="1234440" y="1581912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100" b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457200" y="2926080"/>
            <a:ext cx="2377440" cy="1737360"/>
          </a:xfrm>
          <a:prstGeom prst="roundRect">
            <a:avLst>
              <a:gd name="adj" fmla="val 3684"/>
            </a:avLst>
          </a:prstGeom>
          <a:solidFill>
            <a:srgbClr val="1B2F5E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457200" y="297180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6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(1 − </a:t>
            </a:r>
            <a:r>
              <a:rPr lang="en-US" sz="1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600" b="1" i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−t/τ</a:t>
            </a: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600" dirty="0"/>
          </a:p>
        </p:txBody>
      </p:sp>
      <p:sp>
        <p:nvSpPr>
          <p:cNvPr id="29" name="Text 26"/>
          <p:cNvSpPr txBox="1"/>
          <p:nvPr/>
        </p:nvSpPr>
        <p:spPr>
          <a:xfrm>
            <a:off x="457200" y="352044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(</a:t>
            </a:r>
            <a:r>
              <a:rPr lang="en-US" sz="1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600" b="1" i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−t/τ</a:t>
            </a:r>
            <a:endParaRPr lang="en-US" sz="1600" dirty="0"/>
          </a:p>
        </p:txBody>
      </p:sp>
      <p:sp>
        <p:nvSpPr>
          <p:cNvPr id="30" name="Text 27"/>
          <p:cNvSpPr txBox="1"/>
          <p:nvPr/>
        </p:nvSpPr>
        <p:spPr>
          <a:xfrm>
            <a:off x="457200" y="40690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i="1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</a:t>
            </a:r>
            <a:r>
              <a:rPr lang="en-US" sz="2000" b="1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000" b="1" i="1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RC</a:t>
            </a:r>
            <a:endParaRPr lang="en-US" sz="2000" dirty="0"/>
          </a:p>
        </p:txBody>
      </p:sp>
      <p:graphicFrame>
        <p:nvGraphicFramePr>
          <p:cNvPr id="31" name="Chart 0" descr=""/>
          <p:cNvGraphicFramePr/>
          <p:nvPr/>
        </p:nvGraphicFramePr>
        <p:xfrm>
          <a:off x="3017520" y="1097280"/>
          <a:ext cx="3017520" cy="5212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32" name="Shape 28"/>
          <p:cNvSpPr/>
          <p:nvPr/>
        </p:nvSpPr>
        <p:spPr>
          <a:xfrm>
            <a:off x="6309360" y="1097280"/>
            <a:ext cx="2377440" cy="5212080"/>
          </a:xfrm>
          <a:prstGeom prst="roundRect">
            <a:avLst>
              <a:gd name="adj" fmla="val 2692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3" name="Text 29"/>
          <p:cNvSpPr txBox="1"/>
          <p:nvPr/>
        </p:nvSpPr>
        <p:spPr>
          <a:xfrm>
            <a:off x="6492240" y="1207008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Түсіндірме</a:t>
            </a:r>
            <a:endParaRPr lang="en-US" sz="1400" dirty="0"/>
          </a:p>
        </p:txBody>
      </p:sp>
      <p:sp>
        <p:nvSpPr>
          <p:cNvPr id="34" name="Text 30"/>
          <p:cNvSpPr txBox="1"/>
          <p:nvPr/>
        </p:nvSpPr>
        <p:spPr>
          <a:xfrm>
            <a:off x="6492240" y="1554480"/>
            <a:ext cx="205740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конденсатор қысқа тұйықталу сияқты: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 экспонентамен азаяды, кернеу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-ге ұмтылады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→ ∞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Көзден алынған энергияның жартысы резисторда жылуға айналады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Уақыт тұрақтысының мағынасы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13-дәріс  ·  Өтпелі үдерістер. Коммутация заңдары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Уақыт тұрақтысы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бос құраушының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есе (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≈ 2,72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азаятын уақыты.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RC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тізбегінде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RC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RL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тізбегінде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6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920240"/>
          <a:ext cx="8229600" cy="914400"/>
        </p:xfrm>
        <a:graphic>
          <a:graphicData uri="http://schemas.openxmlformats.org/drawingml/2006/table">
            <a:tbl>
              <a:tblPr/>
              <a:tblGrid>
                <a:gridCol w="1280160"/>
                <a:gridCol w="2194560"/>
                <a:gridCol w="2194560"/>
                <a:gridCol w="256032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Уақыт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i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e</a:t>
                      </a:r>
                      <a:r>
                        <a:rPr lang="en-US" sz="1400" b="1" i="1" baseline="30000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−t/τ</a:t>
                      </a: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(өшетін шама)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1 − </a:t>
                      </a:r>
                      <a:r>
                        <a:rPr lang="en-US" sz="1400" b="1" i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e</a:t>
                      </a:r>
                      <a:r>
                        <a:rPr lang="en-US" sz="1400" b="1" i="1" baseline="30000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−t/τ</a:t>
                      </a: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(өсетін шама)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Түсіндірме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t</a:t>
                      </a: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400" b="1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τ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0,368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0,632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соңғы мәннің 63 %-ы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t</a:t>
                      </a: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2</a:t>
                      </a:r>
                      <a:r>
                        <a:rPr lang="en-US" sz="1400" b="1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τ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0,135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0,865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t</a:t>
                      </a: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3</a:t>
                      </a:r>
                      <a:r>
                        <a:rPr lang="en-US" sz="1400" b="1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τ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0,050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0,950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инженерлік дәлдік 5 %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t</a:t>
                      </a: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4</a:t>
                      </a:r>
                      <a:r>
                        <a:rPr lang="en-US" sz="1400" b="1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τ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0,018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0,982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t</a:t>
                      </a: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5</a:t>
                      </a:r>
                      <a:r>
                        <a:rPr lang="en-US" sz="1400" b="1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τ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0,007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0,993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үдеріс іс жүзінде аяқталды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</a:tbl>
          </a:graphicData>
        </a:graphic>
      </p:graphicFrame>
      <p:sp>
        <p:nvSpPr>
          <p:cNvPr id="9" name="Shape 5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1B2F5E"/>
          </a:solidFill>
          <a:ln/>
        </p:spPr>
      </p:sp>
      <p:sp>
        <p:nvSpPr>
          <p:cNvPr id="10" name="Text 6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НЕГІЗГІ ОЙ</a:t>
            </a:r>
            <a:endParaRPr lang="en-US" sz="950" dirty="0"/>
          </a:p>
        </p:txBody>
      </p:sp>
      <p:sp>
        <p:nvSpPr>
          <p:cNvPr id="11" name="Text 7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Практикалық ереже: өтпелі үдеріс ұзақтығы 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4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өт</a:t>
            </a:r>
            <a:r>
              <a:rPr lang="en-US" sz="14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(3…5)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Графиктің 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4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нүктесіндегі жанамасы асимптотаны дәл 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4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сәтінде қияды.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Мысал: конденсаторды зарядтау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13-дәріс  ·  Өтпелі үдерістер. Коммутация заңдары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БЕРІЛГЕНІ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457200" y="1353312"/>
            <a:ext cx="3291840" cy="1170432"/>
          </a:xfrm>
          <a:prstGeom prst="roundRect">
            <a:avLst>
              <a:gd name="adj" fmla="val 5469"/>
            </a:avLst>
          </a:prstGeom>
          <a:solidFill>
            <a:srgbClr val="EAF0F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417320"/>
            <a:ext cx="292608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кОм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мкФ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(0) = 0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2660904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ТАБУ КЕРЕК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57200" y="2916936"/>
            <a:ext cx="3291840" cy="457200"/>
          </a:xfrm>
          <a:prstGeom prst="roundRect">
            <a:avLst>
              <a:gd name="adj" fmla="val 14000"/>
            </a:avLst>
          </a:prstGeom>
          <a:solidFill>
            <a:srgbClr val="FCEFE4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40080" y="2916936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(0)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(2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с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95 В-қа жету уақыты, энергия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868680" y="3922776"/>
            <a:ext cx="45720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1737360" y="3922776"/>
            <a:ext cx="16916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3429000" y="3922776"/>
            <a:ext cx="0" cy="109728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flipH="1">
            <a:off x="868680" y="5020056"/>
            <a:ext cx="256032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 flipV="1">
            <a:off x="868680" y="3922776"/>
            <a:ext cx="0" cy="109728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1325880" y="3886200"/>
            <a:ext cx="411480" cy="731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9" name="Shape 16"/>
          <p:cNvSpPr/>
          <p:nvPr/>
        </p:nvSpPr>
        <p:spPr>
          <a:xfrm>
            <a:off x="1275588" y="3872484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1687068" y="3872484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 flipV="1">
            <a:off x="1325880" y="3721608"/>
            <a:ext cx="365760" cy="201168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1257300" y="3419856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</a:t>
            </a:r>
            <a:endParaRPr lang="en-US" sz="1300" dirty="0"/>
          </a:p>
        </p:txBody>
      </p:sp>
      <p:sp>
        <p:nvSpPr>
          <p:cNvPr id="23" name="Shape 20"/>
          <p:cNvSpPr/>
          <p:nvPr/>
        </p:nvSpPr>
        <p:spPr>
          <a:xfrm>
            <a:off x="676656" y="4279392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 flipV="1">
            <a:off x="868680" y="4334256"/>
            <a:ext cx="0" cy="2743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25" name="Text 22"/>
          <p:cNvSpPr txBox="1"/>
          <p:nvPr/>
        </p:nvSpPr>
        <p:spPr>
          <a:xfrm>
            <a:off x="-246888" y="433425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1400" dirty="0"/>
          </a:p>
        </p:txBody>
      </p:sp>
      <p:sp>
        <p:nvSpPr>
          <p:cNvPr id="26" name="Shape 23"/>
          <p:cNvSpPr/>
          <p:nvPr/>
        </p:nvSpPr>
        <p:spPr>
          <a:xfrm>
            <a:off x="2354580" y="3845052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2171700" y="342900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1300" dirty="0"/>
          </a:p>
        </p:txBody>
      </p:sp>
      <p:sp>
        <p:nvSpPr>
          <p:cNvPr id="28" name="Shape 25"/>
          <p:cNvSpPr/>
          <p:nvPr/>
        </p:nvSpPr>
        <p:spPr>
          <a:xfrm>
            <a:off x="3383280" y="4416552"/>
            <a:ext cx="91440" cy="1097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9" name="Shape 26"/>
          <p:cNvSpPr/>
          <p:nvPr/>
        </p:nvSpPr>
        <p:spPr>
          <a:xfrm>
            <a:off x="3264408" y="4416552"/>
            <a:ext cx="329184" cy="0"/>
          </a:xfrm>
          <a:prstGeom prst="line">
            <a:avLst/>
          </a:prstGeom>
          <a:noFill/>
          <a:ln w="28575">
            <a:solidFill>
              <a:srgbClr val="1B2F5E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3264408" y="4526280"/>
            <a:ext cx="329184" cy="0"/>
          </a:xfrm>
          <a:prstGeom prst="line">
            <a:avLst/>
          </a:prstGeom>
          <a:noFill/>
          <a:ln w="28575">
            <a:solidFill>
              <a:srgbClr val="1B2F5E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3703320" y="433425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1400" dirty="0"/>
          </a:p>
        </p:txBody>
      </p:sp>
      <p:sp>
        <p:nvSpPr>
          <p:cNvPr id="32" name="Text 29"/>
          <p:cNvSpPr txBox="1"/>
          <p:nvPr/>
        </p:nvSpPr>
        <p:spPr>
          <a:xfrm>
            <a:off x="1234440" y="399592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100" b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endParaRPr lang="en-US" sz="1100" dirty="0"/>
          </a:p>
        </p:txBody>
      </p:sp>
      <p:sp>
        <p:nvSpPr>
          <p:cNvPr id="33" name="Text 30"/>
          <p:cNvSpPr txBox="1"/>
          <p:nvPr/>
        </p:nvSpPr>
        <p:spPr>
          <a:xfrm>
            <a:off x="3977640" y="1097280"/>
            <a:ext cx="4709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ШЕШУІ</a:t>
            </a:r>
            <a:endParaRPr lang="en-US" sz="1050" dirty="0"/>
          </a:p>
        </p:txBody>
      </p:sp>
      <p:sp>
        <p:nvSpPr>
          <p:cNvPr id="34" name="Shape 31"/>
          <p:cNvSpPr/>
          <p:nvPr/>
        </p:nvSpPr>
        <p:spPr>
          <a:xfrm>
            <a:off x="3977640" y="1371600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4105656" y="1560881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3995928" y="152430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37" name="Text 34"/>
          <p:cNvSpPr txBox="1"/>
          <p:nvPr/>
        </p:nvSpPr>
        <p:spPr>
          <a:xfrm>
            <a:off x="4572000" y="1417320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Уақыт тұрақтысы</a:t>
            </a:r>
            <a:endParaRPr lang="en-US" sz="1200" dirty="0"/>
          </a:p>
        </p:txBody>
      </p:sp>
      <p:sp>
        <p:nvSpPr>
          <p:cNvPr id="38" name="Text 35"/>
          <p:cNvSpPr txBox="1"/>
          <p:nvPr/>
        </p:nvSpPr>
        <p:spPr>
          <a:xfrm>
            <a:off x="4572000" y="1645920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RC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· 10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−4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с</a:t>
            </a:r>
            <a:endParaRPr lang="en-US" sz="1550" dirty="0"/>
          </a:p>
        </p:txBody>
      </p:sp>
      <p:sp>
        <p:nvSpPr>
          <p:cNvPr id="39" name="Shape 36"/>
          <p:cNvSpPr/>
          <p:nvPr/>
        </p:nvSpPr>
        <p:spPr>
          <a:xfrm>
            <a:off x="3977640" y="218907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4105656" y="2378354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41" name="Text 38"/>
          <p:cNvSpPr txBox="1"/>
          <p:nvPr/>
        </p:nvSpPr>
        <p:spPr>
          <a:xfrm>
            <a:off x="3995928" y="2341778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42" name="Text 39"/>
          <p:cNvSpPr txBox="1"/>
          <p:nvPr/>
        </p:nvSpPr>
        <p:spPr>
          <a:xfrm>
            <a:off x="4572000" y="223479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Бастапқы ток</a:t>
            </a:r>
            <a:endParaRPr lang="en-US" sz="1200" dirty="0"/>
          </a:p>
        </p:txBody>
      </p:sp>
      <p:sp>
        <p:nvSpPr>
          <p:cNvPr id="43" name="Text 40"/>
          <p:cNvSpPr txBox="1"/>
          <p:nvPr/>
        </p:nvSpPr>
        <p:spPr>
          <a:xfrm>
            <a:off x="4572000" y="246339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(0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+)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100/10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мА</a:t>
            </a:r>
            <a:endParaRPr lang="en-US" sz="1550" dirty="0"/>
          </a:p>
        </p:txBody>
      </p:sp>
      <p:sp>
        <p:nvSpPr>
          <p:cNvPr id="44" name="Shape 41"/>
          <p:cNvSpPr/>
          <p:nvPr/>
        </p:nvSpPr>
        <p:spPr>
          <a:xfrm>
            <a:off x="3977640" y="3006547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>
            <a:off x="4105656" y="3195828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46" name="Text 43"/>
          <p:cNvSpPr txBox="1"/>
          <p:nvPr/>
        </p:nvSpPr>
        <p:spPr>
          <a:xfrm>
            <a:off x="3995928" y="31592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47" name="Text 44"/>
          <p:cNvSpPr txBox="1"/>
          <p:nvPr/>
        </p:nvSpPr>
        <p:spPr>
          <a:xfrm>
            <a:off x="4572000" y="3052267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с кейінгі кернеу</a:t>
            </a:r>
            <a:endParaRPr lang="en-US" sz="1200" dirty="0"/>
          </a:p>
        </p:txBody>
      </p:sp>
      <p:sp>
        <p:nvSpPr>
          <p:cNvPr id="48" name="Text 45"/>
          <p:cNvSpPr txBox="1"/>
          <p:nvPr/>
        </p:nvSpPr>
        <p:spPr>
          <a:xfrm>
            <a:off x="4572000" y="3280867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100(1 −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100 · 0,865 = 86,5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</a:t>
            </a:r>
            <a:endParaRPr lang="en-US" sz="1550" dirty="0"/>
          </a:p>
        </p:txBody>
      </p:sp>
      <p:sp>
        <p:nvSpPr>
          <p:cNvPr id="49" name="Shape 46"/>
          <p:cNvSpPr/>
          <p:nvPr/>
        </p:nvSpPr>
        <p:spPr>
          <a:xfrm>
            <a:off x="3977640" y="3824021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50" name="Shape 47"/>
          <p:cNvSpPr/>
          <p:nvPr/>
        </p:nvSpPr>
        <p:spPr>
          <a:xfrm>
            <a:off x="4105656" y="4013302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51" name="Text 48"/>
          <p:cNvSpPr txBox="1"/>
          <p:nvPr/>
        </p:nvSpPr>
        <p:spPr>
          <a:xfrm>
            <a:off x="3995928" y="3976726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52" name="Text 49"/>
          <p:cNvSpPr txBox="1"/>
          <p:nvPr/>
        </p:nvSpPr>
        <p:spPr>
          <a:xfrm>
            <a:off x="4572000" y="3869741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95 В-қа жету уақыты</a:t>
            </a:r>
            <a:endParaRPr lang="en-US" sz="1200" dirty="0"/>
          </a:p>
        </p:txBody>
      </p:sp>
      <p:sp>
        <p:nvSpPr>
          <p:cNvPr id="53" name="Text 50"/>
          <p:cNvSpPr txBox="1"/>
          <p:nvPr/>
        </p:nvSpPr>
        <p:spPr>
          <a:xfrm>
            <a:off x="4572000" y="4098341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ln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/(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− 95)) = 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ln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20 ≈ 3,0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с</a:t>
            </a:r>
            <a:endParaRPr lang="en-US" sz="1550" dirty="0"/>
          </a:p>
        </p:txBody>
      </p:sp>
      <p:sp>
        <p:nvSpPr>
          <p:cNvPr id="54" name="Shape 51"/>
          <p:cNvSpPr/>
          <p:nvPr/>
        </p:nvSpPr>
        <p:spPr>
          <a:xfrm>
            <a:off x="3977640" y="464149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55" name="Shape 52"/>
          <p:cNvSpPr/>
          <p:nvPr/>
        </p:nvSpPr>
        <p:spPr>
          <a:xfrm>
            <a:off x="4105656" y="4830775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56" name="Text 53"/>
          <p:cNvSpPr txBox="1"/>
          <p:nvPr/>
        </p:nvSpPr>
        <p:spPr>
          <a:xfrm>
            <a:off x="3995928" y="479419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57" name="Text 54"/>
          <p:cNvSpPr txBox="1"/>
          <p:nvPr/>
        </p:nvSpPr>
        <p:spPr>
          <a:xfrm>
            <a:off x="4572000" y="468721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Жиналған энергия</a:t>
            </a:r>
            <a:endParaRPr lang="en-US" sz="1200" dirty="0"/>
          </a:p>
        </p:txBody>
      </p:sp>
      <p:sp>
        <p:nvSpPr>
          <p:cNvPr id="58" name="Text 55"/>
          <p:cNvSpPr txBox="1"/>
          <p:nvPr/>
        </p:nvSpPr>
        <p:spPr>
          <a:xfrm>
            <a:off x="4572000" y="491581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</a:t>
            </a:r>
            <a:r>
              <a:rPr lang="en-US" sz="15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/2 = 10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−4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· 10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/2 = 0,5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Дж</a:t>
            </a:r>
            <a:endParaRPr lang="en-US" sz="1550" dirty="0"/>
          </a:p>
        </p:txBody>
      </p:sp>
      <p:sp>
        <p:nvSpPr>
          <p:cNvPr id="59" name="Shape 56"/>
          <p:cNvSpPr/>
          <p:nvPr/>
        </p:nvSpPr>
        <p:spPr>
          <a:xfrm>
            <a:off x="3977640" y="5532120"/>
            <a:ext cx="4709160" cy="777240"/>
          </a:xfrm>
          <a:prstGeom prst="roundRect">
            <a:avLst>
              <a:gd name="adj" fmla="val 8235"/>
            </a:avLst>
          </a:prstGeom>
          <a:solidFill>
            <a:srgbClr val="E8F4E9"/>
          </a:solidFill>
          <a:ln/>
        </p:spPr>
      </p:sp>
      <p:sp>
        <p:nvSpPr>
          <p:cNvPr id="60" name="Text 57"/>
          <p:cNvSpPr txBox="1"/>
          <p:nvPr/>
        </p:nvSpPr>
        <p:spPr>
          <a:xfrm>
            <a:off x="4160520" y="55961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ЖАУАБЫ</a:t>
            </a:r>
            <a:endParaRPr lang="en-US" sz="1000" dirty="0"/>
          </a:p>
        </p:txBody>
      </p:sp>
      <p:sp>
        <p:nvSpPr>
          <p:cNvPr id="61" name="Text 58"/>
          <p:cNvSpPr txBox="1"/>
          <p:nvPr/>
        </p:nvSpPr>
        <p:spPr>
          <a:xfrm>
            <a:off x="4160520" y="5788152"/>
            <a:ext cx="43434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с; 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b="1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(2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с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86,5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В;  95 В-қа ~3 с-та жетеді</a:t>
            </a:r>
            <a:endParaRPr lang="en-US" sz="15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RL тізбегін тұрақты кернеуге қосу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13-дәріс  ·  Өтпелі үдерістер. Коммутация заңдары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868680" y="1508760"/>
            <a:ext cx="45720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737360" y="1508760"/>
            <a:ext cx="7772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2514600" y="1508760"/>
            <a:ext cx="0" cy="109728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flipH="1">
            <a:off x="868680" y="2606040"/>
            <a:ext cx="164592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 flipV="1">
            <a:off x="868680" y="1508760"/>
            <a:ext cx="0" cy="109728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325880" y="1472184"/>
            <a:ext cx="411480" cy="731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" name="Shape 10"/>
          <p:cNvSpPr/>
          <p:nvPr/>
        </p:nvSpPr>
        <p:spPr>
          <a:xfrm>
            <a:off x="1275588" y="145846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1687068" y="145846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 flipV="1">
            <a:off x="1325880" y="1307592"/>
            <a:ext cx="365760" cy="201168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1257300" y="100584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676656" y="1865376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flipV="1">
            <a:off x="868680" y="1920240"/>
            <a:ext cx="0" cy="2743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19" name="Text 16"/>
          <p:cNvSpPr txBox="1"/>
          <p:nvPr/>
        </p:nvSpPr>
        <p:spPr>
          <a:xfrm>
            <a:off x="-246888" y="192024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1897380" y="1431036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1714500" y="1014984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2487168" y="1819656"/>
            <a:ext cx="54864" cy="47548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3" name="Shape 20"/>
          <p:cNvSpPr/>
          <p:nvPr/>
        </p:nvSpPr>
        <p:spPr>
          <a:xfrm>
            <a:off x="2455164" y="1819656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2455164" y="1938528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2455164" y="2057400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2455164" y="2176272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2734056" y="192024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endParaRPr lang="en-US" sz="1400" dirty="0"/>
          </a:p>
        </p:txBody>
      </p:sp>
      <p:sp>
        <p:nvSpPr>
          <p:cNvPr id="28" name="Text 25"/>
          <p:cNvSpPr txBox="1"/>
          <p:nvPr/>
        </p:nvSpPr>
        <p:spPr>
          <a:xfrm>
            <a:off x="1234440" y="1581912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100" b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endParaRPr lang="en-US" sz="1100" dirty="0"/>
          </a:p>
        </p:txBody>
      </p:sp>
      <p:sp>
        <p:nvSpPr>
          <p:cNvPr id="29" name="Shape 26"/>
          <p:cNvSpPr/>
          <p:nvPr/>
        </p:nvSpPr>
        <p:spPr>
          <a:xfrm>
            <a:off x="457200" y="2926080"/>
            <a:ext cx="2377440" cy="1737360"/>
          </a:xfrm>
          <a:prstGeom prst="roundRect">
            <a:avLst>
              <a:gd name="adj" fmla="val 3684"/>
            </a:avLst>
          </a:prstGeom>
          <a:solidFill>
            <a:srgbClr val="1B2F5E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457200" y="297180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(</a:t>
            </a:r>
            <a:r>
              <a:rPr lang="en-US" sz="15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)(1 − </a:t>
            </a:r>
            <a:r>
              <a:rPr lang="en-US" sz="15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00" b="1" i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−t/τ</a:t>
            </a: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500" dirty="0"/>
          </a:p>
        </p:txBody>
      </p:sp>
      <p:sp>
        <p:nvSpPr>
          <p:cNvPr id="31" name="Text 28"/>
          <p:cNvSpPr txBox="1"/>
          <p:nvPr/>
        </p:nvSpPr>
        <p:spPr>
          <a:xfrm>
            <a:off x="457200" y="352044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6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Ee</a:t>
            </a:r>
            <a:r>
              <a:rPr lang="en-US" sz="1600" b="1" i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−t/τ</a:t>
            </a:r>
            <a:endParaRPr lang="en-US" sz="1600" dirty="0"/>
          </a:p>
        </p:txBody>
      </p:sp>
      <p:sp>
        <p:nvSpPr>
          <p:cNvPr id="32" name="Text 29"/>
          <p:cNvSpPr txBox="1"/>
          <p:nvPr/>
        </p:nvSpPr>
        <p:spPr>
          <a:xfrm>
            <a:off x="457200" y="40690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i="1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</a:t>
            </a:r>
            <a:r>
              <a:rPr lang="en-US" sz="2000" b="1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000" b="1" i="1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2000" b="1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2000" b="1" i="1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2000" dirty="0"/>
          </a:p>
        </p:txBody>
      </p:sp>
      <p:graphicFrame>
        <p:nvGraphicFramePr>
          <p:cNvPr id="33" name="Chart 0" descr=""/>
          <p:cNvGraphicFramePr/>
          <p:nvPr/>
        </p:nvGraphicFramePr>
        <p:xfrm>
          <a:off x="3017520" y="1097280"/>
          <a:ext cx="3017520" cy="5212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34" name="Shape 30"/>
          <p:cNvSpPr/>
          <p:nvPr/>
        </p:nvSpPr>
        <p:spPr>
          <a:xfrm>
            <a:off x="6309360" y="1097280"/>
            <a:ext cx="2377440" cy="5212080"/>
          </a:xfrm>
          <a:prstGeom prst="roundRect">
            <a:avLst>
              <a:gd name="adj" fmla="val 2692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5" name="Text 31"/>
          <p:cNvSpPr txBox="1"/>
          <p:nvPr/>
        </p:nvSpPr>
        <p:spPr>
          <a:xfrm>
            <a:off x="6492240" y="1207008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Түсіндірме</a:t>
            </a:r>
            <a:endParaRPr lang="en-US" sz="1400" dirty="0"/>
          </a:p>
        </p:txBody>
      </p:sp>
      <p:sp>
        <p:nvSpPr>
          <p:cNvPr id="36" name="Text 32"/>
          <p:cNvSpPr txBox="1"/>
          <p:nvPr/>
        </p:nvSpPr>
        <p:spPr>
          <a:xfrm>
            <a:off x="6492240" y="1554480"/>
            <a:ext cx="205740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катушка үзіліс сияқты, барлық кернеу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-де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мәніне экспонентамен өседі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RC тізбегімен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дуалдық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ток ↔ кернеу,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↔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Электромагнит пен реле орамын қосқанда якорь бірден тартылмайды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Мысал: бастапқы тогы бар RL тізбегі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13-дәріс  ·  Өтпелі үдерістер. Коммутация заңдары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БЕРІЛГЕНІ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457200" y="1353312"/>
            <a:ext cx="3291840" cy="1170432"/>
          </a:xfrm>
          <a:prstGeom prst="roundRect">
            <a:avLst>
              <a:gd name="adj" fmla="val 5469"/>
            </a:avLst>
          </a:prstGeom>
          <a:solidFill>
            <a:srgbClr val="EAF0F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417320"/>
            <a:ext cx="292608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24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0,4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Гн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8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сәтінде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кілтпен тұйықталады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2660904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ТАБУ КЕРЕК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57200" y="2916936"/>
            <a:ext cx="3291840" cy="457200"/>
          </a:xfrm>
          <a:prstGeom prst="roundRect">
            <a:avLst>
              <a:gd name="adj" fmla="val 14000"/>
            </a:avLst>
          </a:prstGeom>
          <a:solidFill>
            <a:srgbClr val="FCEFE4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40080" y="2916936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868680" y="3877056"/>
            <a:ext cx="26060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3474720" y="3877056"/>
            <a:ext cx="0" cy="137160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 flipH="1">
            <a:off x="868680" y="5248656"/>
            <a:ext cx="26060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flipV="1">
            <a:off x="868680" y="3877056"/>
            <a:ext cx="0" cy="137160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76656" y="4370832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flipV="1">
            <a:off x="868680" y="4425696"/>
            <a:ext cx="0" cy="2743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19" name="Text 16"/>
          <p:cNvSpPr txBox="1"/>
          <p:nvPr/>
        </p:nvSpPr>
        <p:spPr>
          <a:xfrm>
            <a:off x="-246888" y="442569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1371600" y="3799332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1188720" y="338328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2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2468880" y="3799332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2286000" y="338328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2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3447288" y="4325112"/>
            <a:ext cx="54864" cy="47548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5" name="Shape 22"/>
          <p:cNvSpPr/>
          <p:nvPr/>
        </p:nvSpPr>
        <p:spPr>
          <a:xfrm>
            <a:off x="3415284" y="4325112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3415284" y="4443984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3415284" y="4562856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3415284" y="4681728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9" name="Text 26"/>
          <p:cNvSpPr txBox="1"/>
          <p:nvPr/>
        </p:nvSpPr>
        <p:spPr>
          <a:xfrm>
            <a:off x="3694176" y="442569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endParaRPr lang="en-US" sz="1400" dirty="0"/>
          </a:p>
        </p:txBody>
      </p:sp>
      <p:sp>
        <p:nvSpPr>
          <p:cNvPr id="30" name="Shape 27"/>
          <p:cNvSpPr/>
          <p:nvPr/>
        </p:nvSpPr>
        <p:spPr>
          <a:xfrm>
            <a:off x="2286000" y="3877056"/>
            <a:ext cx="0" cy="41148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3108960" y="3877056"/>
            <a:ext cx="0" cy="41148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2286000" y="4251960"/>
            <a:ext cx="822960" cy="731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3" name="Shape 30"/>
          <p:cNvSpPr/>
          <p:nvPr/>
        </p:nvSpPr>
        <p:spPr>
          <a:xfrm>
            <a:off x="2235708" y="4238244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3058668" y="4238244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 flipV="1">
            <a:off x="2286000" y="4087368"/>
            <a:ext cx="777240" cy="201168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2240280" y="3831336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37" name="Shape 34"/>
          <p:cNvSpPr/>
          <p:nvPr/>
        </p:nvSpPr>
        <p:spPr>
          <a:xfrm>
            <a:off x="3063240" y="3831336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3977640" y="1097280"/>
            <a:ext cx="4709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ШЕШУІ</a:t>
            </a:r>
            <a:endParaRPr lang="en-US" sz="1050" dirty="0"/>
          </a:p>
        </p:txBody>
      </p:sp>
      <p:sp>
        <p:nvSpPr>
          <p:cNvPr id="39" name="Shape 36"/>
          <p:cNvSpPr/>
          <p:nvPr/>
        </p:nvSpPr>
        <p:spPr>
          <a:xfrm>
            <a:off x="3977640" y="1371600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4105656" y="1560881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41" name="Text 38"/>
          <p:cNvSpPr txBox="1"/>
          <p:nvPr/>
        </p:nvSpPr>
        <p:spPr>
          <a:xfrm>
            <a:off x="3995928" y="152430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42" name="Text 39"/>
          <p:cNvSpPr txBox="1"/>
          <p:nvPr/>
        </p:nvSpPr>
        <p:spPr>
          <a:xfrm>
            <a:off x="4572000" y="1417320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Коммутацияға дейін</a:t>
            </a:r>
            <a:endParaRPr lang="en-US" sz="1200" dirty="0"/>
          </a:p>
        </p:txBody>
      </p:sp>
      <p:sp>
        <p:nvSpPr>
          <p:cNvPr id="43" name="Text 40"/>
          <p:cNvSpPr txBox="1"/>
          <p:nvPr/>
        </p:nvSpPr>
        <p:spPr>
          <a:xfrm>
            <a:off x="4572000" y="1645920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(0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−)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/(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24/12 = 2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550" dirty="0"/>
          </a:p>
        </p:txBody>
      </p:sp>
      <p:sp>
        <p:nvSpPr>
          <p:cNvPr id="44" name="Shape 41"/>
          <p:cNvSpPr/>
          <p:nvPr/>
        </p:nvSpPr>
        <p:spPr>
          <a:xfrm>
            <a:off x="3977640" y="218907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>
            <a:off x="4105656" y="2378354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46" name="Text 43"/>
          <p:cNvSpPr txBox="1"/>
          <p:nvPr/>
        </p:nvSpPr>
        <p:spPr>
          <a:xfrm>
            <a:off x="3995928" y="2341778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47" name="Text 44"/>
          <p:cNvSpPr txBox="1"/>
          <p:nvPr/>
        </p:nvSpPr>
        <p:spPr>
          <a:xfrm>
            <a:off x="4572000" y="223479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Коммутация заңы</a:t>
            </a:r>
            <a:endParaRPr lang="en-US" sz="1200" dirty="0"/>
          </a:p>
        </p:txBody>
      </p:sp>
      <p:sp>
        <p:nvSpPr>
          <p:cNvPr id="48" name="Text 45"/>
          <p:cNvSpPr txBox="1"/>
          <p:nvPr/>
        </p:nvSpPr>
        <p:spPr>
          <a:xfrm>
            <a:off x="4572000" y="246339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(0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+)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(0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−) = 2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550" dirty="0"/>
          </a:p>
        </p:txBody>
      </p:sp>
      <p:sp>
        <p:nvSpPr>
          <p:cNvPr id="49" name="Shape 46"/>
          <p:cNvSpPr/>
          <p:nvPr/>
        </p:nvSpPr>
        <p:spPr>
          <a:xfrm>
            <a:off x="3977640" y="3006547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50" name="Shape 47"/>
          <p:cNvSpPr/>
          <p:nvPr/>
        </p:nvSpPr>
        <p:spPr>
          <a:xfrm>
            <a:off x="4105656" y="3195828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51" name="Text 48"/>
          <p:cNvSpPr txBox="1"/>
          <p:nvPr/>
        </p:nvSpPr>
        <p:spPr>
          <a:xfrm>
            <a:off x="3995928" y="31592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52" name="Text 49"/>
          <p:cNvSpPr txBox="1"/>
          <p:nvPr/>
        </p:nvSpPr>
        <p:spPr>
          <a:xfrm>
            <a:off x="4572000" y="3052267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Еріксіз құраушы</a:t>
            </a:r>
            <a:endParaRPr lang="en-US" sz="1200" dirty="0"/>
          </a:p>
        </p:txBody>
      </p:sp>
      <p:sp>
        <p:nvSpPr>
          <p:cNvPr id="53" name="Text 50"/>
          <p:cNvSpPr txBox="1"/>
          <p:nvPr/>
        </p:nvSpPr>
        <p:spPr>
          <a:xfrm>
            <a:off x="4572000" y="3280867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ер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24/4 = 6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550" dirty="0"/>
          </a:p>
        </p:txBody>
      </p:sp>
      <p:sp>
        <p:nvSpPr>
          <p:cNvPr id="54" name="Shape 51"/>
          <p:cNvSpPr/>
          <p:nvPr/>
        </p:nvSpPr>
        <p:spPr>
          <a:xfrm>
            <a:off x="3977640" y="3824021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55" name="Shape 52"/>
          <p:cNvSpPr/>
          <p:nvPr/>
        </p:nvSpPr>
        <p:spPr>
          <a:xfrm>
            <a:off x="4105656" y="4013302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56" name="Text 53"/>
          <p:cNvSpPr txBox="1"/>
          <p:nvPr/>
        </p:nvSpPr>
        <p:spPr>
          <a:xfrm>
            <a:off x="3995928" y="3976726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57" name="Text 54"/>
          <p:cNvSpPr txBox="1"/>
          <p:nvPr/>
        </p:nvSpPr>
        <p:spPr>
          <a:xfrm>
            <a:off x="4572000" y="3869741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Уақыт тұрақтысы</a:t>
            </a:r>
            <a:endParaRPr lang="en-US" sz="1200" dirty="0"/>
          </a:p>
        </p:txBody>
      </p:sp>
      <p:sp>
        <p:nvSpPr>
          <p:cNvPr id="58" name="Text 55"/>
          <p:cNvSpPr txBox="1"/>
          <p:nvPr/>
        </p:nvSpPr>
        <p:spPr>
          <a:xfrm>
            <a:off x="4572000" y="4098341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0,4/4 = 0,1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с</a:t>
            </a:r>
            <a:endParaRPr lang="en-US" sz="1550" dirty="0"/>
          </a:p>
        </p:txBody>
      </p:sp>
      <p:sp>
        <p:nvSpPr>
          <p:cNvPr id="59" name="Shape 56"/>
          <p:cNvSpPr/>
          <p:nvPr/>
        </p:nvSpPr>
        <p:spPr>
          <a:xfrm>
            <a:off x="3977640" y="464149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60" name="Shape 57"/>
          <p:cNvSpPr/>
          <p:nvPr/>
        </p:nvSpPr>
        <p:spPr>
          <a:xfrm>
            <a:off x="4105656" y="4830775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61" name="Text 58"/>
          <p:cNvSpPr txBox="1"/>
          <p:nvPr/>
        </p:nvSpPr>
        <p:spPr>
          <a:xfrm>
            <a:off x="3995928" y="479419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62" name="Text 59"/>
          <p:cNvSpPr txBox="1"/>
          <p:nvPr/>
        </p:nvSpPr>
        <p:spPr>
          <a:xfrm>
            <a:off x="4572000" y="468721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Нәтиже</a:t>
            </a:r>
            <a:endParaRPr lang="en-US" sz="1200" dirty="0"/>
          </a:p>
        </p:txBody>
      </p:sp>
      <p:sp>
        <p:nvSpPr>
          <p:cNvPr id="63" name="Text 60"/>
          <p:cNvSpPr txBox="1"/>
          <p:nvPr/>
        </p:nvSpPr>
        <p:spPr>
          <a:xfrm>
            <a:off x="4572000" y="491581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6 + (2 − 6)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i="1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−t/0,1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6 − 4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i="1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−10t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550" dirty="0"/>
          </a:p>
        </p:txBody>
      </p:sp>
      <p:sp>
        <p:nvSpPr>
          <p:cNvPr id="64" name="Shape 61"/>
          <p:cNvSpPr/>
          <p:nvPr/>
        </p:nvSpPr>
        <p:spPr>
          <a:xfrm>
            <a:off x="3977640" y="5532120"/>
            <a:ext cx="4709160" cy="777240"/>
          </a:xfrm>
          <a:prstGeom prst="roundRect">
            <a:avLst>
              <a:gd name="adj" fmla="val 8235"/>
            </a:avLst>
          </a:prstGeom>
          <a:solidFill>
            <a:srgbClr val="E8F4E9"/>
          </a:solidFill>
          <a:ln/>
        </p:spPr>
      </p:sp>
      <p:sp>
        <p:nvSpPr>
          <p:cNvPr id="65" name="Text 62"/>
          <p:cNvSpPr txBox="1"/>
          <p:nvPr/>
        </p:nvSpPr>
        <p:spPr>
          <a:xfrm>
            <a:off x="4160520" y="55961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ЖАУАБЫ</a:t>
            </a:r>
            <a:endParaRPr lang="en-US" sz="1000" dirty="0"/>
          </a:p>
        </p:txBody>
      </p:sp>
      <p:sp>
        <p:nvSpPr>
          <p:cNvPr id="66" name="Text 63"/>
          <p:cNvSpPr txBox="1"/>
          <p:nvPr/>
        </p:nvSpPr>
        <p:spPr>
          <a:xfrm>
            <a:off x="4160520" y="5788152"/>
            <a:ext cx="43434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6 − 4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b="1" i="1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−10t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А;  үдеріс ~0,3–0,5 с ішінде аяқталады</a:t>
            </a:r>
            <a:endParaRPr lang="en-US" sz="15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Индуктивті тізбекті ажырату: асқын кернеу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13-дәріс  ·  Өтпелі үдерістер. Коммутация заңдары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Тогы бар катушканы кенет ажыратса,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dt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өте үлкен болады: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6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−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dt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өте жоғары кернеу пайда болады.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1783080"/>
            <a:ext cx="4023360" cy="3703320"/>
          </a:xfrm>
          <a:prstGeom prst="roundRect">
            <a:avLst>
              <a:gd name="adj" fmla="val 1728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57200" y="1783080"/>
            <a:ext cx="4023360" cy="502920"/>
          </a:xfrm>
          <a:prstGeom prst="roundRect">
            <a:avLst>
              <a:gd name="adj" fmla="val 12727"/>
            </a:avLst>
          </a:prstGeom>
          <a:solidFill>
            <a:srgbClr val="294C9D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40080" y="178308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Қауіп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2423160"/>
            <a:ext cx="370332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Кілт контактілері арасында </a:t>
            </a: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ұшқын немесе доға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пайда болады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Оқшаулама тесілуі мүмкін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Мысал: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А,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Гн, ток 1 мс ішінде үзілсе: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2000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Катушкада жиналған энергия: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</a:t>
            </a:r>
            <a:r>
              <a:rPr lang="en-US" sz="14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/2 = 2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Дж</a:t>
            </a:r>
            <a:endParaRPr lang="en-US" sz="1450" dirty="0"/>
          </a:p>
        </p:txBody>
      </p:sp>
      <p:sp>
        <p:nvSpPr>
          <p:cNvPr id="12" name="Shape 9"/>
          <p:cNvSpPr/>
          <p:nvPr/>
        </p:nvSpPr>
        <p:spPr>
          <a:xfrm>
            <a:off x="4663440" y="1783080"/>
            <a:ext cx="4023360" cy="3703320"/>
          </a:xfrm>
          <a:prstGeom prst="roundRect">
            <a:avLst>
              <a:gd name="adj" fmla="val 1728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663440" y="1783080"/>
            <a:ext cx="4023360" cy="502920"/>
          </a:xfrm>
          <a:prstGeom prst="roundRect">
            <a:avLst>
              <a:gd name="adj" fmla="val 12727"/>
            </a:avLst>
          </a:prstGeom>
          <a:solidFill>
            <a:srgbClr val="3D63B8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846320" y="178308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Қорғау тәсілдері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4846320" y="2423160"/>
            <a:ext cx="370332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Катушкаға параллель </a:t>
            </a: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разрядтық резистор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немесе </a:t>
            </a: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диод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қосу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RC снабберлер (демпферлік тізбектер)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Асқын кернеу шектегіштері (варисторлар, ОПН)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Разряд резисторымен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IR</a:t>
            </a:r>
            <a:r>
              <a:rPr lang="en-US" sz="14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/(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450" dirty="0"/>
          </a:p>
        </p:txBody>
      </p:sp>
      <p:sp>
        <p:nvSpPr>
          <p:cNvPr id="16" name="Shape 13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FCEFE4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НАЗАР АУДАРЫҢЫЗ</a:t>
            </a:r>
            <a:endParaRPr lang="en-US" sz="950" dirty="0"/>
          </a:p>
        </p:txBody>
      </p:sp>
      <p:sp>
        <p:nvSpPr>
          <p:cNvPr id="18" name="Text 15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Реле мен контактор орамдарына параллель диод қою — электроника мен автоматикадағы стандартты шешім.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Екінші ретті RLC тізбегі: үш режим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13-дәріс  ·  Өтпелі үдерістер. Коммутация заңдары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Сипаттамалық теңдеу: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LCp</a:t>
            </a:r>
            <a:r>
              <a:rPr lang="en-US" sz="1600" baseline="3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RCp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+ 1 = 0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Түбірлер: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60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1,2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−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± √(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</a:t>
            </a:r>
            <a:r>
              <a:rPr lang="en-US" sz="1600" baseline="3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60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600" baseline="3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/(2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60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1/√(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LC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600" dirty="0"/>
          </a:p>
        </p:txBody>
      </p:sp>
      <p:graphicFrame>
        <p:nvGraphicFramePr>
          <p:cNvPr id="8" name="Chart 0" descr=""/>
          <p:cNvGraphicFramePr/>
          <p:nvPr/>
        </p:nvGraphicFramePr>
        <p:xfrm>
          <a:off x="457200" y="1874520"/>
          <a:ext cx="5212080" cy="4434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Shape 5"/>
          <p:cNvSpPr/>
          <p:nvPr/>
        </p:nvSpPr>
        <p:spPr>
          <a:xfrm>
            <a:off x="5943600" y="1874520"/>
            <a:ext cx="2743200" cy="4434840"/>
          </a:xfrm>
          <a:prstGeom prst="roundRect">
            <a:avLst>
              <a:gd name="adj" fmla="val 2333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6126480" y="1984248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Режимдер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6126480" y="2331720"/>
            <a:ext cx="2423160" cy="3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&gt; 2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ρ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апериодты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нақты әр түрлі түбірлер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ρ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шекті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еселі түбір, ең жылдам тербеліссіз режим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&lt; 2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ρ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тербелмелі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кешенді түбірлер, өшетін тербеліс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бос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√(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40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</a:t>
            </a:r>
            <a:r>
              <a:rPr lang="en-US" sz="140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Мұнда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ρ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√(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100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Мысал: RLC тізбегінің режимін анықтау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13-дәріс  ·  Өтпелі үдерістер. Коммутация заңдары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БЕРІЛГЕНІ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457200" y="1353312"/>
            <a:ext cx="3291840" cy="841248"/>
          </a:xfrm>
          <a:prstGeom prst="roundRect">
            <a:avLst>
              <a:gd name="adj" fmla="val 7609"/>
            </a:avLst>
          </a:prstGeom>
          <a:solidFill>
            <a:srgbClr val="EAF0F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417320"/>
            <a:ext cx="29260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0,1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Гн,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мкФ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233172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ТАБУ КЕРЕК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57200" y="2587752"/>
            <a:ext cx="3291840" cy="457200"/>
          </a:xfrm>
          <a:prstGeom prst="roundRect">
            <a:avLst>
              <a:gd name="adj" fmla="val 14000"/>
            </a:avLst>
          </a:prstGeom>
          <a:solidFill>
            <a:srgbClr val="FCEFE4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40080" y="2587752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режим,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бос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тербеліс жиілігі, өшу уақыты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457200" y="3182112"/>
            <a:ext cx="3291840" cy="1554480"/>
          </a:xfrm>
          <a:prstGeom prst="roundRect">
            <a:avLst>
              <a:gd name="adj" fmla="val 411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594360" y="3273552"/>
            <a:ext cx="3017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Тербелмелі режимде </a:t>
            </a:r>
            <a:r>
              <a:rPr lang="en-US" sz="13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3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3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бірінші асып кетуде ~1,5</a:t>
            </a:r>
            <a:r>
              <a:rPr lang="en-US" sz="13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3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-ге жетеді — конденсатор оқшауламасы осы кернеуге есептелуі тиіс.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3977640" y="1097280"/>
            <a:ext cx="4709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ШЕШУІ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3977640" y="1371600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105656" y="1560881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3995928" y="152430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4572000" y="1417320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Сипаттамалық кедергі</a:t>
            </a:r>
            <a:endParaRPr lang="en-US" sz="1200" dirty="0"/>
          </a:p>
        </p:txBody>
      </p:sp>
      <p:sp>
        <p:nvSpPr>
          <p:cNvPr id="20" name="Text 17"/>
          <p:cNvSpPr txBox="1"/>
          <p:nvPr/>
        </p:nvSpPr>
        <p:spPr>
          <a:xfrm>
            <a:off x="4572000" y="1645920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ρ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√(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100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Ом;   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ρ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200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 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&gt;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⇒ 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тербелмелі</a:t>
            </a:r>
            <a:endParaRPr lang="en-US" sz="1550" dirty="0"/>
          </a:p>
        </p:txBody>
      </p:sp>
      <p:sp>
        <p:nvSpPr>
          <p:cNvPr id="21" name="Shape 18"/>
          <p:cNvSpPr/>
          <p:nvPr/>
        </p:nvSpPr>
        <p:spPr>
          <a:xfrm>
            <a:off x="3977640" y="218907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4105656" y="2378354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3995928" y="2341778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24" name="Text 21"/>
          <p:cNvSpPr txBox="1"/>
          <p:nvPr/>
        </p:nvSpPr>
        <p:spPr>
          <a:xfrm>
            <a:off x="4572000" y="223479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Өшу коэффициенті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4572000" y="246339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/(2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40/0,2 = 200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1/с</a:t>
            </a:r>
            <a:endParaRPr lang="en-US" sz="1550" dirty="0"/>
          </a:p>
        </p:txBody>
      </p:sp>
      <p:sp>
        <p:nvSpPr>
          <p:cNvPr id="26" name="Shape 23"/>
          <p:cNvSpPr/>
          <p:nvPr/>
        </p:nvSpPr>
        <p:spPr>
          <a:xfrm>
            <a:off x="3977640" y="3006547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4105656" y="3195828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3995928" y="31592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4572000" y="3052267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Меншікті жиілік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4572000" y="3280867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1/√(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LC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1000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рад/с</a:t>
            </a:r>
            <a:endParaRPr lang="en-US" sz="1550" dirty="0"/>
          </a:p>
        </p:txBody>
      </p:sp>
      <p:sp>
        <p:nvSpPr>
          <p:cNvPr id="31" name="Shape 28"/>
          <p:cNvSpPr/>
          <p:nvPr/>
        </p:nvSpPr>
        <p:spPr>
          <a:xfrm>
            <a:off x="3977640" y="3824021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4105656" y="4013302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3995928" y="3976726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34" name="Text 31"/>
          <p:cNvSpPr txBox="1"/>
          <p:nvPr/>
        </p:nvSpPr>
        <p:spPr>
          <a:xfrm>
            <a:off x="4572000" y="3869741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Бос тербеліс жиілігі</a:t>
            </a:r>
            <a:endParaRPr lang="en-US" sz="1200" dirty="0"/>
          </a:p>
        </p:txBody>
      </p:sp>
      <p:sp>
        <p:nvSpPr>
          <p:cNvPr id="35" name="Text 32"/>
          <p:cNvSpPr txBox="1"/>
          <p:nvPr/>
        </p:nvSpPr>
        <p:spPr>
          <a:xfrm>
            <a:off x="4572000" y="4098341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бос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√(1000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− 200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≈ 980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рад/с;  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156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Гц</a:t>
            </a:r>
            <a:endParaRPr lang="en-US" sz="1550" dirty="0"/>
          </a:p>
        </p:txBody>
      </p:sp>
      <p:sp>
        <p:nvSpPr>
          <p:cNvPr id="36" name="Shape 33"/>
          <p:cNvSpPr/>
          <p:nvPr/>
        </p:nvSpPr>
        <p:spPr>
          <a:xfrm>
            <a:off x="3977640" y="464149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4105656" y="4830775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3995928" y="479419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39" name="Text 36"/>
          <p:cNvSpPr txBox="1"/>
          <p:nvPr/>
        </p:nvSpPr>
        <p:spPr>
          <a:xfrm>
            <a:off x="4572000" y="468721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Өшу уақыты</a:t>
            </a:r>
            <a:endParaRPr lang="en-US" sz="1200" dirty="0"/>
          </a:p>
        </p:txBody>
      </p:sp>
      <p:sp>
        <p:nvSpPr>
          <p:cNvPr id="40" name="Text 37"/>
          <p:cNvSpPr txBox="1"/>
          <p:nvPr/>
        </p:nvSpPr>
        <p:spPr>
          <a:xfrm>
            <a:off x="4572000" y="491581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өт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3/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3/200 = 15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мс</a:t>
            </a:r>
            <a:endParaRPr lang="en-US" sz="1550" dirty="0"/>
          </a:p>
        </p:txBody>
      </p:sp>
      <p:sp>
        <p:nvSpPr>
          <p:cNvPr id="41" name="Shape 38"/>
          <p:cNvSpPr/>
          <p:nvPr/>
        </p:nvSpPr>
        <p:spPr>
          <a:xfrm>
            <a:off x="3977640" y="5532120"/>
            <a:ext cx="4709160" cy="777240"/>
          </a:xfrm>
          <a:prstGeom prst="roundRect">
            <a:avLst>
              <a:gd name="adj" fmla="val 8235"/>
            </a:avLst>
          </a:prstGeom>
          <a:solidFill>
            <a:srgbClr val="E8F4E9"/>
          </a:solidFill>
          <a:ln/>
        </p:spPr>
      </p:sp>
      <p:sp>
        <p:nvSpPr>
          <p:cNvPr id="42" name="Text 39"/>
          <p:cNvSpPr txBox="1"/>
          <p:nvPr/>
        </p:nvSpPr>
        <p:spPr>
          <a:xfrm>
            <a:off x="4160520" y="55961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ЖАУАБЫ</a:t>
            </a:r>
            <a:endParaRPr lang="en-US" sz="1000" dirty="0"/>
          </a:p>
        </p:txBody>
      </p:sp>
      <p:sp>
        <p:nvSpPr>
          <p:cNvPr id="43" name="Text 40"/>
          <p:cNvSpPr txBox="1"/>
          <p:nvPr/>
        </p:nvSpPr>
        <p:spPr>
          <a:xfrm>
            <a:off x="4160520" y="5788152"/>
            <a:ext cx="43434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Тербелмелі режим: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156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Гц, үдеріс ~15 мс ішінде өшеді</a:t>
            </a:r>
            <a:endParaRPr lang="en-US" sz="15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Операторлық (Лаплас) әдіс туралы түсінік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13-дәріс  ·  Өтпелі үдерістер. Коммутация заңдары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Лаплас түрлендіруі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∫</a:t>
            </a:r>
            <a:r>
              <a:rPr lang="en-US" sz="160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∞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600" i="1" baseline="3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−pt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dt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дифференциалдық теңдеулерді алгебралық теңдеулерге айналдырады; бастапқы шарттар автоматты түрде ескеріледі.</a:t>
            </a:r>
            <a:endParaRPr lang="en-US" sz="16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965960"/>
          <a:ext cx="8229600" cy="914400"/>
        </p:xfrm>
        <a:graphic>
          <a:graphicData uri="http://schemas.openxmlformats.org/drawingml/2006/table">
            <a:tbl>
              <a:tblPr/>
              <a:tblGrid>
                <a:gridCol w="2468880"/>
                <a:gridCol w="2743200"/>
                <a:gridCol w="301752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Уақыт аймағы </a:t>
                      </a:r>
                      <a:r>
                        <a:rPr lang="en-US" sz="1400" b="1" i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f</a:t>
                      </a: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(</a:t>
                      </a:r>
                      <a:r>
                        <a:rPr lang="en-US" sz="1400" b="1" i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t</a:t>
                      </a: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Операторлық аймақ </a:t>
                      </a:r>
                      <a:r>
                        <a:rPr lang="en-US" sz="1400" b="1" i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F</a:t>
                      </a: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(</a:t>
                      </a:r>
                      <a:r>
                        <a:rPr lang="en-US" sz="1400" b="1" i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p</a:t>
                      </a: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Мағынасы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E</a:t>
                      </a: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(тұрақты)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E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p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тұрақты көз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e</a:t>
                      </a:r>
                      <a:r>
                        <a:rPr lang="en-US" sz="1400" b="1" i="1" baseline="3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−at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1/(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p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+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экспонента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di</a:t>
                      </a: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</a:t>
                      </a:r>
                      <a:r>
                        <a:rPr lang="en-US" sz="1400" b="1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dt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pI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(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p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) −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(0)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туынды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</a:t>
                      </a:r>
                      <a:r>
                        <a:rPr lang="en-US" sz="1400" b="1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L</a:t>
                      </a: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400" b="1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L</a:t>
                      </a: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</a:t>
                      </a:r>
                      <a:r>
                        <a:rPr lang="en-US" sz="1400" b="1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di</a:t>
                      </a: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</a:t>
                      </a:r>
                      <a:r>
                        <a:rPr lang="en-US" sz="1400" b="1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dt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pLI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(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p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) −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Li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(0)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индуктивтілік + ішкі ЭҚК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Li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(0)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</a:t>
                      </a:r>
                      <a:r>
                        <a:rPr lang="en-US" sz="1400" b="1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(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p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)/(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pC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) +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</a:t>
                      </a:r>
                      <a:r>
                        <a:rPr lang="en-US" sz="14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(0)/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p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сыйымдылық + ішкі ЭҚК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</a:t>
                      </a:r>
                      <a:r>
                        <a:rPr lang="en-US" sz="14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(0)/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p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</a:tbl>
          </a:graphicData>
        </a:graphic>
      </p:graphicFrame>
      <p:sp>
        <p:nvSpPr>
          <p:cNvPr id="9" name="Shape 5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EAF0FA"/>
          </a:solidFill>
          <a:ln/>
        </p:spPr>
      </p:sp>
      <p:sp>
        <p:nvSpPr>
          <p:cNvPr id="10" name="Text 6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ЕСКЕРТУ</a:t>
            </a:r>
            <a:endParaRPr lang="en-US" sz="950" dirty="0"/>
          </a:p>
        </p:txBody>
      </p:sp>
      <p:sp>
        <p:nvSpPr>
          <p:cNvPr id="11" name="Text 7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Операторлық әдіс күрделі тізбектерде ыңғайлы; ол «ЭТН II» пәнінде толық оқытылады. MATLAB, Python (scipy.signal) оны автоматты қолданады.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Инженерлік қолданылуы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13-дәріс  ·  Өтпелі үдерістер. Коммутация заңдары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EAF0FA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40080" y="1234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Коммутациялық асқын кернеулер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169164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Жоғары вольтты ажыратқыштардың қосылу/ажырауы оқшауламаны тексеретін кернеу импульстерін тудырады — ОПН-дармен шектеледі.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4663440" y="109728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846320" y="1234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Трансформаторды қосу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4846320" y="169164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Магниттелу тогының секірісі (inrush) номиналдан 5–10 есе асуы мүмкін — релелік қорғаныс оны ҚТ-дан ажыратуы керек.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457200" y="379476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EAF0FA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40080" y="393192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Уақыт тізбектері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640080" y="438912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RC тізбектері уақыт релелерінде, генераторларда, сүзгілерде, сенсорлық түймелерде қолданылады: кідіріс 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50" dirty="0"/>
          </a:p>
        </p:txBody>
      </p:sp>
      <p:sp>
        <p:nvSpPr>
          <p:cNvPr id="16" name="Shape 13"/>
          <p:cNvSpPr/>
          <p:nvPr/>
        </p:nvSpPr>
        <p:spPr>
          <a:xfrm>
            <a:off x="4663440" y="379476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4846320" y="393192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Қорек көздері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4846320" y="438912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Сүзгі конденсаторын қосқандағы зарядтау тогы шектеледі (NTC-термистор, жұмсақ іске қосу).</a:t>
            </a:r>
            <a:endParaRPr lang="en-US" sz="15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Бақылау сұрақтары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13-дәріс  ·  Өтпелі үдерістер. Коммутация заңдары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30936" y="1230521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48640" y="1221377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1234440" y="1097280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Неліктен таза резисторлық тізбекте өтпелі үдеріс болмайды?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457200" y="1857538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30936" y="1990779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48640" y="198163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1234440" y="1857538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Коммутация заңдарын энергия тұрғысынан дәлелдеңіз.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457200" y="2617797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30936" y="2751038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48640" y="274189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1234440" y="2617797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Катушка тогы секірмелі өзгере алмаса, оның кернеуі неге секірмелі өзгере алады?</a:t>
            </a:r>
            <a:endParaRPr lang="en-US" sz="1550" dirty="0"/>
          </a:p>
        </p:txBody>
      </p:sp>
      <p:sp>
        <p:nvSpPr>
          <p:cNvPr id="19" name="Shape 16"/>
          <p:cNvSpPr/>
          <p:nvPr/>
        </p:nvSpPr>
        <p:spPr>
          <a:xfrm>
            <a:off x="457200" y="3378055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30936" y="3511296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548640" y="35021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19"/>
          <p:cNvSpPr txBox="1"/>
          <p:nvPr/>
        </p:nvSpPr>
        <p:spPr>
          <a:xfrm>
            <a:off x="1234440" y="3378055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Уақыт тұрақтысы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артқанда RC және RL тізбектерінде қалай өзгереді? Неге әртүрлі?</a:t>
            </a:r>
            <a:endParaRPr lang="en-US" sz="1550" dirty="0"/>
          </a:p>
        </p:txBody>
      </p:sp>
      <p:sp>
        <p:nvSpPr>
          <p:cNvPr id="23" name="Shape 20"/>
          <p:cNvSpPr/>
          <p:nvPr/>
        </p:nvSpPr>
        <p:spPr>
          <a:xfrm>
            <a:off x="457200" y="4138313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30936" y="4271554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548640" y="4262410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6" name="Text 23"/>
          <p:cNvSpPr txBox="1"/>
          <p:nvPr/>
        </p:nvSpPr>
        <p:spPr>
          <a:xfrm>
            <a:off x="1234440" y="4138313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Реле орамына параллель диод неге қосылады?</a:t>
            </a:r>
            <a:endParaRPr lang="en-US" sz="1550" dirty="0"/>
          </a:p>
        </p:txBody>
      </p:sp>
      <p:sp>
        <p:nvSpPr>
          <p:cNvPr id="27" name="Shape 24"/>
          <p:cNvSpPr/>
          <p:nvPr/>
        </p:nvSpPr>
        <p:spPr>
          <a:xfrm>
            <a:off x="457200" y="4898571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30936" y="5031813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548640" y="502266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30" name="Text 27"/>
          <p:cNvSpPr txBox="1"/>
          <p:nvPr/>
        </p:nvSpPr>
        <p:spPr>
          <a:xfrm>
            <a:off x="1234440" y="4898571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RLC тізбегінде тербелмелі режимнен апериодтыға өту үшін нені өзгерту керек?</a:t>
            </a:r>
            <a:endParaRPr lang="en-US" sz="1550" dirty="0"/>
          </a:p>
        </p:txBody>
      </p:sp>
      <p:sp>
        <p:nvSpPr>
          <p:cNvPr id="31" name="Shape 28"/>
          <p:cNvSpPr/>
          <p:nvPr/>
        </p:nvSpPr>
        <p:spPr>
          <a:xfrm>
            <a:off x="457200" y="5658830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30936" y="5792071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548640" y="5782927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</p:txBody>
      </p:sp>
      <p:sp>
        <p:nvSpPr>
          <p:cNvPr id="34" name="Text 31"/>
          <p:cNvSpPr txBox="1"/>
          <p:nvPr/>
        </p:nvSpPr>
        <p:spPr>
          <a:xfrm>
            <a:off x="1234440" y="5658830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Өтпелі үдерістің ұзақтығын қалай бағалауға болады?</a:t>
            </a:r>
            <a:endParaRPr lang="en-US" sz="15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294C9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1939fe36-8a2f-544c-b1ef-3e560798ac68/scratchpad/lib/wm_bi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69480" y="3749040"/>
            <a:ext cx="2286000" cy="369093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Қорытынды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143000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5" name="Shape 2"/>
          <p:cNvSpPr/>
          <p:nvPr/>
        </p:nvSpPr>
        <p:spPr>
          <a:xfrm>
            <a:off x="630936" y="1336853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530352" y="1309421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88720" y="1143000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Өтпелі үдеріс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мен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энергиясының бірден өзгере алмауынан туындайды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57200" y="1987906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9" name="Shape 6"/>
          <p:cNvSpPr/>
          <p:nvPr/>
        </p:nvSpPr>
        <p:spPr>
          <a:xfrm>
            <a:off x="630936" y="2181758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30352" y="2154326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88720" y="1987906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Коммутация заңдары: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(0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−)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(0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+)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00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(0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−)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00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(0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+)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тәуелсіз бастапқы шарттар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457200" y="2832811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13" name="Shape 10"/>
          <p:cNvSpPr/>
          <p:nvPr/>
        </p:nvSpPr>
        <p:spPr>
          <a:xfrm>
            <a:off x="630936" y="3026664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530352" y="299923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1188720" y="2832811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Классикалық әдіс: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ер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Ae</a:t>
            </a:r>
            <a:r>
              <a:rPr lang="en-US" sz="1500" i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−t/τ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RC үшін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RC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RL үшін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ұзақтығы 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(3…5)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457200" y="3677717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17" name="Shape 14"/>
          <p:cNvSpPr/>
          <p:nvPr/>
        </p:nvSpPr>
        <p:spPr>
          <a:xfrm>
            <a:off x="630936" y="3871570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530352" y="3844138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1188720" y="3677717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RLC тізбегінің режимі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мен 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ρ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2√(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қатынасымен анықталады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457200" y="4522622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21" name="Shape 18"/>
          <p:cNvSpPr/>
          <p:nvPr/>
        </p:nvSpPr>
        <p:spPr>
          <a:xfrm>
            <a:off x="630936" y="4716475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30352" y="4689043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23" name="Text 20"/>
          <p:cNvSpPr txBox="1"/>
          <p:nvPr/>
        </p:nvSpPr>
        <p:spPr>
          <a:xfrm>
            <a:off x="1188720" y="4522622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Индуктивті тізбекті ажырату асқын кернеу тудырады; оны разрядтық резистор, диод, снаббер шектейді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457200" y="54406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ӘДЕБИЕТ (силлабус бойынша)</a:t>
            </a:r>
            <a:endParaRPr lang="en-US" sz="1000" dirty="0"/>
          </a:p>
        </p:txBody>
      </p:sp>
      <p:sp>
        <p:nvSpPr>
          <p:cNvPr id="25" name="Text 22"/>
          <p:cNvSpPr txBox="1"/>
          <p:nvPr/>
        </p:nvSpPr>
        <p:spPr>
          <a:xfrm>
            <a:off x="457200" y="5687568"/>
            <a:ext cx="6766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Alexander C. K., Sadiku M. N. O. Fundamentals of Electric Circuits, 7th ed. — 251–365 б.</a:t>
            </a:r>
            <a:endParaRPr lang="en-US" sz="1100" dirty="0"/>
          </a:p>
        </p:txBody>
      </p:sp>
      <p:sp>
        <p:nvSpPr>
          <p:cNvPr id="26" name="Text 23"/>
          <p:cNvSpPr txBox="1"/>
          <p:nvPr/>
        </p:nvSpPr>
        <p:spPr>
          <a:xfrm>
            <a:off x="457200" y="649224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13-дәріс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ELC5421 13-дәріс: Сызықты электр тізбектеріндегі өтпелі үдерістер және коммутация заңдары</dc:title>
  <dc:subject>PptxGenJS Presentation</dc:subject>
  <dc:creator>Мамадияров М. М.</dc:creator>
  <cp:lastModifiedBy>Мамадияров М. М.</cp:lastModifiedBy>
  <cp:revision>1</cp:revision>
  <dcterms:created xsi:type="dcterms:W3CDTF">2026-09-29T10:51:27Z</dcterms:created>
  <dcterms:modified xsi:type="dcterms:W3CDTF">2026-09-29T10:51:27Z</dcterms:modified>
</cp:coreProperties>
</file>