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4-дәріс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Сүзгілер (фильтрлер) және олардың түрлері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Сүзгінің мақсаты және негізгі ұғымдар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Жиіліктік сипаттама және кесу жиілігі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Төмен жиілікті сүзгі (LPF)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Жоғары жиілікті сүзгі (HPF)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Жолақтық сүзгі (BPF)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Жолақты бөгейтін сүзгі (BSF/Notch)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Пассивті және активті сүзгілер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Радиожүйелердегі қолданылуы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Сүзгі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Сүзгі — сигнал спектрінің қажетті бөлігін өткізіп, қажетсіз жиілік құраушыларын әлсірететін радиотехникалық құрылғы.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ӨТКІЗУ ЖОЛАҒЫ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Сүзгі аз әлсіретумен өткізетін жиіліктер аралығы.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БӨГЕУ ЖОЛАҒЫ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Сүзгі айтарлықтай әлсірететін жиіліктер аралығы.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ӨТПЕЛІ АЙМАҚ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Өткізу және бөгеу жолақтарының арасындағы жиілік аралығы.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3484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F54A2"/>
                </a:solidFill>
                <a:latin typeface="Arial"/>
              </a:rPr>
              <a:t>Сүзгінің негізгі міндеті — пайдалы сигналды сақтау және кедергілерді азайту.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Жиіліктік сипаттама және кесу жиілігі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Амплитудалық-жиіліктік сипаттама |H(f)| сүзгінің әр жиіліктегі сигналды қаншалықты өткізетінін көрсетеді.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005840" y="5029200"/>
            <a:ext cx="9692640" cy="0"/>
          </a:xfrm>
          <a:prstGeom prst="line">
            <a:avLst/>
          </a:prstGeom>
          <a:ln>
            <a:solidFill>
              <a:srgbClr val="1F37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1005840" y="1828800"/>
            <a:ext cx="0" cy="3200400"/>
          </a:xfrm>
          <a:prstGeom prst="line">
            <a:avLst/>
          </a:prstGeom>
          <a:ln>
            <a:solidFill>
              <a:srgbClr val="1F37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" y="2148840"/>
            <a:ext cx="969264" cy="0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975104" y="2148840"/>
            <a:ext cx="1453896" cy="64008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429000" y="2212848"/>
            <a:ext cx="1647748" cy="192024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076748" y="2404872"/>
            <a:ext cx="775412" cy="544068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5852160" y="2948940"/>
            <a:ext cx="775411" cy="960120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627571" y="3909060"/>
            <a:ext cx="1163117" cy="736092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790688" y="4645152"/>
            <a:ext cx="2907792" cy="128016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5852160" y="2724912"/>
            <a:ext cx="0" cy="2304288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32120" y="5166360"/>
            <a:ext cx="6400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C45E0A"/>
                </a:solidFill>
                <a:latin typeface="Arial"/>
              </a:rPr>
              <a:t>fс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600200"/>
            <a:ext cx="5486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F3766"/>
                </a:solidFill>
                <a:latin typeface="Arial"/>
              </a:rPr>
              <a:t>|H|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44200" y="4892040"/>
            <a:ext cx="365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F3766"/>
                </a:solidFill>
                <a:latin typeface="Arial"/>
              </a:rPr>
              <a:t>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0" y="1828800"/>
            <a:ext cx="40233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Кесу жиілігі fс маңында сигнал деңгейі әдетте −3 дБ деңгейімен сипатталады.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Төмен жиілікті сүзгі — LPF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ҚЫЗМЕТІ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Төмен жиіліктерді өткізеді, жоғары жиіліктерді әлсіретеді.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RC 1-РЕТТІ СҮЗГІ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Кесу жиілігі: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fс = 1/(2πRC)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ҚОЛДАНЫЛУЫ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Шуды азайту, тегістеу, демодуляциядан кейінгі өңдеу.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474720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Қарапайым RC-LPF үшін: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0" y="4023360"/>
            <a:ext cx="813816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94560" y="4114800"/>
            <a:ext cx="7772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|H(jω)| = 1 / √(1 + (ωRC)²)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34924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5C697D"/>
                </a:solidFill>
                <a:latin typeface="Arial"/>
              </a:rPr>
              <a:t>f ≪ fс кезінде сигнал жақсы өтеді; f ≫ fс кезінде әлсіреу артады.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Жоғары жиілікті сүзгі — HPF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ҚЫЗМЕТІ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жиіліктерді өткізеді, төмен жиіліктерді әлсіретеді.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RC 1-РЕТТІ СҮЗГІ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Кесу жиілігі: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fс = 1/(2πRC)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ҚОЛДАНЫЛУЫ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Тұрақты құраманы бөгеу, төмен жиілікті кедергіні азайту.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474720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Амплитудалық сипаттамасы: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0" y="4023360"/>
            <a:ext cx="813816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94560" y="4114800"/>
            <a:ext cx="7772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|H(jω)| = ωRC / √(1 + (ωRC)²)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34924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5C697D"/>
                </a:solidFill>
                <a:latin typeface="Arial"/>
              </a:rPr>
              <a:t>f ≪ fс кезінде сигнал басылады; f ≫ fс кезінде шығыс кіріске жақындайды.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Жолақтық сүзгі — BPF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Жолақтық сүзгі белгілі бір f₁–f₂ жиілік диапазонын өткізеді, ал одан төмен және жоғары жиіліктерді әлсіретеді.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8308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87451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ТӨМЕНГІ ШЕК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21991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f₁ — өткізу жолағының төменгі шекарасы.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78308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87451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ОРТАЛЫҚ ЖИІЛІК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21991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f₀ ≈ √(f₁f₂)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78308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87451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ЖОҒАРҒЫ ШЕК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21991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f₂ — өткізу жолағының жоғарғы шекарасы.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03120" y="3840480"/>
            <a:ext cx="7955279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0" y="3931920"/>
            <a:ext cx="7589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B = f₂ − f₁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16636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BPF радиоқабылдағышта қажетті арнаны немесе тасымалдаушы жиілік маңындағы спектрді таңдауға қолданылады.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Жолақты бөгейтін сүзгі — BSF / Notch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BSF белгілі бір жиілік жолағын әлсіретіп, оның сыртындағы жиіліктерді өткізеді. Тар жолақты нұсқасы notch-сүзгі деп аталады.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28800"/>
            <a:ext cx="324612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NOTCH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267712"/>
            <a:ext cx="291693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Өте тар жиілік аймағын терең басады.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828800"/>
            <a:ext cx="324612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515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МЫСАЛ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267712"/>
            <a:ext cx="291693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50 Гц немесе 60 Гц желілік кедергіні басу.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828800"/>
            <a:ext cx="324612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991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RF ҚОЛДАНУ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9912" y="2267712"/>
            <a:ext cx="291693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Белгілі кедергі тасымалдаушысын немесе паразиттік жиілікті жою.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25196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Идеясы: пайдалы спектр сақталады, ал қажетсіз тар спектрлік компонент әлсіретіледі.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Пассивті және активті сүзгілер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188720"/>
            <a:ext cx="256032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16152"/>
            <a:ext cx="2377439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Белгі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0400" y="1188720"/>
            <a:ext cx="3977639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91840" y="1216152"/>
            <a:ext cx="3794759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Пассивті сүзгі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0" y="1188720"/>
            <a:ext cx="429768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216152"/>
            <a:ext cx="4114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Активті сүзгі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783080"/>
            <a:ext cx="256032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1819656"/>
            <a:ext cx="237743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Элементтер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00400" y="1783080"/>
            <a:ext cx="3977639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91840" y="1819656"/>
            <a:ext cx="379475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R, L, 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0" y="1783080"/>
            <a:ext cx="429768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06640" y="1819656"/>
            <a:ext cx="4114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R, C + операциялық күшейткіш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587752"/>
            <a:ext cx="256032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2624328"/>
            <a:ext cx="237743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Күшейту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0" y="2587752"/>
            <a:ext cx="3977639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91840" y="2624328"/>
            <a:ext cx="379475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Күшейтпейді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0" y="2587752"/>
            <a:ext cx="429768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06640" y="2624328"/>
            <a:ext cx="4114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Күшейтуі мүмкін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392424"/>
            <a:ext cx="256032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3429000"/>
            <a:ext cx="237743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Қорек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00400" y="3392424"/>
            <a:ext cx="3977639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291840" y="3429000"/>
            <a:ext cx="379475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Қажет емес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5200" y="3392424"/>
            <a:ext cx="429768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06640" y="3429000"/>
            <a:ext cx="4114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Қорек көзі қажет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197096"/>
            <a:ext cx="256032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" y="4233672"/>
            <a:ext cx="237743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Жиілік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00400" y="4197096"/>
            <a:ext cx="3977639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91840" y="4233672"/>
            <a:ext cx="379475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RF-де кең қолданылады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15200" y="4197096"/>
            <a:ext cx="429768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06640" y="4233672"/>
            <a:ext cx="4114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Көбіне төмен/орта жиіліктер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001768"/>
            <a:ext cx="256032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" y="5038344"/>
            <a:ext cx="237743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Артықшылық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00400" y="5001768"/>
            <a:ext cx="3977639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291840" y="5038344"/>
            <a:ext cx="3794759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Қарапайым, тұрақты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15200" y="5001768"/>
            <a:ext cx="429768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06640" y="5038344"/>
            <a:ext cx="4114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Икемді, буферлеу мүмкін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Сүзгінің реттілігі және әлсіреу жылдамдығы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Сүзгінің реттілігі өскен сайын өтпелі аймақ тік болып, қажетті және қажетсіз жиіліктерді бөлу қабілеті артады.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28800"/>
            <a:ext cx="324612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1-РЕТТІ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267712"/>
            <a:ext cx="291693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Шамамен 20 дБ/декада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(6 дБ/октава)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828800"/>
            <a:ext cx="324612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515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2-РЕТТІ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267712"/>
            <a:ext cx="291693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Шамамен 40 дБ/декада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(12 дБ/октава)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828800"/>
            <a:ext cx="324612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991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n-РЕТТІ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9912" y="2267712"/>
            <a:ext cx="291693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Идеал асимптоталық көлбеу ≈ 20n дБ/декада.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977639"/>
            <a:ext cx="10607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Жоғары ретті сүзгі жақсы селективтілік береді.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Бірақ схема күрделенеді, компоненттердің дәлдігіне және тұрақтылығына талап өседі.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RC төмен жиілікті сүзгі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 = 1 кΩ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C = 100 нФ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188720"/>
            <a:ext cx="6766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Кесу жиілігі: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45920"/>
            <a:ext cx="6766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1F3766"/>
                </a:solidFill>
                <a:latin typeface="Arial"/>
              </a:rPr>
              <a:t>fс = 1/(2πRC)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23160"/>
            <a:ext cx="6766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>
                <a:solidFill>
                  <a:srgbClr val="1F3766"/>
                </a:solidFill>
                <a:latin typeface="Arial"/>
              </a:rPr>
              <a:t>fс = 1 / [2π·1000·100·10⁻⁹]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33756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42900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fс ≈ 1,59 кГц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754880"/>
            <a:ext cx="106984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Демек, 1,59 кГц-тен төмен жиіліктер салыстырмалы түрде жақсы өтеді, ал жоғары жиіліктер біртіндеп әлсірейді.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Радиожүйелердегі сүзгілердің орны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Антеннадан кейін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Қажетсіз диапазондарды алдын ала басу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ЖЖ күшейткіште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Қажетті RF арнаны таңдау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Аралық жиілікте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Арна селективтілігін қалыптастыру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Демодулятордан кейін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Ақпараттық жолақты бөлу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Таратқыш шығысында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Гармоникалар мен паразиттік сәулеленуді азайту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Қорек тізбегінде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Шу мен пульсацияны азайту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4-дәріс · Сүзгілер (фильтрлер)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Сүзгінің негізгі міндеті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LPF және HPF арасындағы айырмашылық неде?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Кесу жиілігі fс нені сипаттайды?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Жолақтық сүзгінің өткізу жолағы қалай есептеледі?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Notch-сүзгі қандай жағдайда қолданылады?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Пассивті және активті сүзгілердің негізгі айырмашылығы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Сүзгі реттілігі артқанда жиіліктік сипаттама қалай өзгереді?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Сүзгілер сигнал спектрінің қажетті бөлігін өткізіп, қажетсіз жиіліктерді әлсіретеді.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Негізгі түрлері: LPF, HPF, BPF және BSF/Notch.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RC 1-ретті сүзгілер үшін кесу жиілігі fс = 1/(2πRC).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Жоғары ретті сүзгілер өтпелі аймақты тарылтып, селективтілікті арттырады.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Радиожүйеде сүзгілер қабылдау, тарату, аралық жиілік және қорек трактілерінде қолданылады.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4-дәріс — «Сүзгілер (фильтрлер) және олардың түрлері».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4-дәріс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