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9-дәріс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rial"/>
              </a:rPr>
              <a:t>Жиілікті түрлендіргіштер және араластырғыштар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Жиілікті түрлендірудің мақсаты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Араластырғыштың жұмыс принципі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Қосынды және айырым жиіліктері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Гетеродин және аралық жиілік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Супергетеродиндік қабылдау принципі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Араластырғыштардың негізгі түрлері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Негізгі параметрлер мен паразиттік өнімдер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Есептік мысал және қолданылуы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Жиілікті түрлендіру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Жиілікті түрлендіру — сигналдағы ақпаратты сақтай отырып, оның спектрін бір жиілік аймағынан басқа жиілік аймағына көшіру процесі.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ТӨМЕН ТҮРЛЕНДІРУ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RF жиілігін өңдеуге ыңғайлы аралық жиілікке (IF) көшіру.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ЖОҒАРЫ ТҮРЛЕНДІРУ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Baseband немесе IF сигналын жоғары RF диапазонына көшіру.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НЕ ҮШІН?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Сүзгілеуді, күшейтуді, арна таңдауды және таратуды жеңілдетеді.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80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Жиілікті түрлендіру қабылдағыштарда, таратқыштарда, радиолокацияда және өлшеу техникасында қолданылады.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Араластырғыштың жұмыс принципі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828800"/>
            <a:ext cx="25146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901952"/>
            <a:ext cx="2331720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RF кіріс</a:t>
            </a:r>
            <a:br/>
            <a:r>
              <a:rPr sz="1700" b="1" i="0">
                <a:solidFill>
                  <a:srgbClr val="FFFFFF"/>
                </a:solidFill>
                <a:latin typeface="Arial"/>
              </a:rPr>
              <a:t>fRF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0440" y="2157984"/>
            <a:ext cx="1005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09160" y="1828800"/>
            <a:ext cx="251460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901952"/>
            <a:ext cx="2331720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Араластырғыш</a:t>
            </a:r>
            <a:br/>
            <a:r>
              <a:rPr sz="1700" b="1" i="0">
                <a:solidFill>
                  <a:srgbClr val="FFFFFF"/>
                </a:solidFill>
                <a:latin typeface="Arial"/>
              </a:rPr>
              <a:t>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157984"/>
            <a:ext cx="1005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03920" y="1828800"/>
            <a:ext cx="251460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0" y="1901952"/>
            <a:ext cx="2331720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Шығыс</a:t>
            </a:r>
            <a:br/>
            <a:r>
              <a:rPr sz="1700" b="1" i="0">
                <a:solidFill>
                  <a:srgbClr val="FFFFFF"/>
                </a:solidFill>
                <a:latin typeface="Arial"/>
              </a:rPr>
              <a:t>fΣ, fΔ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7639" y="3154680"/>
            <a:ext cx="4206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9868F"/>
                </a:solidFill>
                <a:latin typeface="Arial"/>
              </a:rPr>
              <a:t>↑  Гетеродин LO: fLO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20240" y="4069080"/>
            <a:ext cx="8321040" cy="822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03120" y="4160520"/>
            <a:ext cx="795527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1F3766"/>
                </a:solidFill>
                <a:latin typeface="Arial"/>
              </a:rPr>
              <a:t>fΣ = fRF + fLO       және       fΔ = |fRF − fLO|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Неліктен жаңа жиіліктер пайда болады?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Араластырғыш — сызықтық емес құрылғы. Екі синусоидалық сигнал көбейтілгенде қосынды және айырым жиіліктері түзіледі.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1828800"/>
            <a:ext cx="987552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25880" y="1901952"/>
            <a:ext cx="95097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cos(ω₁t)·cos(ω₂t) = ½cos[(ω₁−ω₂)t] + ½cos[(ω₁+ω₂)t]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АЙЫРЫМ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|f₁ − f₂| — көбіне қажетті IF ретінде таңдалады.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ҚОСЫНДЫ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f₁ + f₂ — сүзгі арқылы басылуы мүмкін.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БАСҚА ӨНІМДЕР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Нақты араластырғышта гармоникалар мен интермодуляция да пайда болады.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Гетеродин және аралық жиілік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ГЕТЕРОДИН (LO)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Local Oscillator — араластырғышқа берілетін тұрақты немесе бапталатын жергілікті генератор сигналы.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АРАЛЫҚ ЖИІЛІК (IF)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Қабылданған RF сигнал түрлендірілетін тұрақты жұмыс жиілігі.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АРТЫҚШЫЛЫҒЫ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IF тұрақты болса, жоғары сапалы сүзгі мен күшейткішті бір диапазонға оңтайландыруға болады.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069080"/>
            <a:ext cx="81381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94560" y="4160520"/>
            <a:ext cx="7772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fIF = |fRF − fLO|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Супергетеродиндік қабылдағыш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8288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Антенна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RF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828800"/>
            <a:ext cx="182880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3347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RF сүзгі/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күшейткіш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1828800"/>
            <a:ext cx="182880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519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Араластырғыш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8288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9691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IF сүзгі/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күшейткіш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1828800"/>
            <a:ext cx="182880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2863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Демодулятор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7720" y="3154680"/>
            <a:ext cx="2834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19868F"/>
                </a:solidFill>
                <a:latin typeface="Arial"/>
              </a:rPr>
              <a:t>↑ LO генераторы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3840480"/>
            <a:ext cx="106070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RF тракт қажетті арнаны алдын ала бөледі және күшейтеді.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Араластырғыш сигналды тұрақты IF диапазонына көшіреді.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IF трактінде негізгі селективтілік пен күшейту іске асырылады.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Демодулятор ақпараттық сигналды қалпына келтіреді.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Айна жиілігі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Бірдей аралық жиілікті беретін қажетсіз RF жиілігі айна жиілігі деп аталады. Ол қабылдағышта кедергі тудыруы мүмкін.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20240" y="1783080"/>
            <a:ext cx="832104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03120" y="1874519"/>
            <a:ext cx="795527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rial"/>
              </a:rPr>
              <a:t>|fRF − fLO| = fIF   және   |fimage − fLO| = fIF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СЕБЕБІ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Араластырғыш тек жиіліктер айырмасын «көреді».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ҚОРҒАНЫС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кіріс сүзгісі айна арнаны араластырғышқа дейін әлсіретеді.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ТАҢДАУ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IF мәні селективтілік пен айна жиілігін басу арасындағы компромиске әсер етеді.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Араластырғыштардың түрлері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ПАССИВТІ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Диодты немесе транзисторлық коммутациялық схемалар. Әдетте түрлендіру шығыны бар.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АКТИВТІ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Белсенді элементтер күшейтумен бірге жиілік түрлендіруді орындай 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БІРТЕҢГЕРІМДІ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LO немесе RF құраушыларының бір бөлігін басуға мүмкіндік береді.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ҚОС ТЕҢГЕРІМДІ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және LO өтулерін жақсырақ басып, оқшаулауды арттырады.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АНАЛОГТЫҚ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Классикалық RF/IF тракттарында қолданылады.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I/Q АРАЛАСТЫРҒЫШ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Квадратуралық I және Q арналарын қалыптастырады; заманауи қабылдағыштарда маңызды.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Негізгі параметрлер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ТҮРЛЕНДІРУ КОЭФФИЦИЕНТІ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IF шығыс деңгейінің RF кіріске қатынасы; gain немесе loss түрінде беріледі.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ШУ КОЭФФИЦИЕНТІ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Араластырғыштың қабылдағыш SNR-ына әсерін сипаттайды.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1 dB COMPRESSION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Сызықтылық бұзыла бастайтын кіріс қуат аймағы.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IIP3 / IP3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Үшінші ретті интермодуляцияға қатысты сызықтылық көрсеткіші.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LO–RF–IF ОҚШАУЛАУ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Порттар арасындағы қажетсіз сигнал өтулерінің әлсіреуі.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ЖҰМЫС ДИАПАЗОНЫ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RF, LO және IF порттарының жиілік диапазондары.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Паразиттік түрлендіру өнімдері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Нақты сызықтық емес араластырғышта тек fRF ± fLO емес, m·fRF ± n·fLO түріндегі көптеген спектрлік өнімдер пайда болуы мүмкін.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783080"/>
            <a:ext cx="850392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1874519"/>
            <a:ext cx="8138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fspurious = |m·fRF ± n·fLO|,   m,n = 0,1,2,...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ГАРМОНИКАЛАР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2f, 3f және жоғары ретті құраушылар.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ИНТЕРМОДУЛЯЦИЯ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Бірнеше сигналдың сызықтық емес өзара әсерінен туындайды.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СҮЗГІЛЕУ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RF/IF сүзгілері қажетсіз өнімдерді басуға көмектеседі.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Қабылданатын сигнал: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fRF = 100 МГц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Қажетті IF = 10,7 МГц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188720"/>
            <a:ext cx="6675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Жоғары гетеродин таңдалсын: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45920"/>
            <a:ext cx="66751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 i="0">
                <a:solidFill>
                  <a:srgbClr val="1F3766"/>
                </a:solidFill>
                <a:latin typeface="Arial"/>
              </a:rPr>
              <a:t>fLO = fRF + fIF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23160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1F3766"/>
                </a:solidFill>
                <a:latin typeface="Arial"/>
              </a:rPr>
              <a:t>fLO = 100 + 10,7 = 110,7 МГц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24612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33756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2D8246"/>
                </a:solidFill>
                <a:latin typeface="Arial"/>
              </a:rPr>
              <a:t>|100 − 110,7| = 10,7 МГц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70916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Айна жиілігі жоғары LO жағдайында: fimage = fLO + fIF = 121,4 МГц. Сондықтан кіріс RF сүзгісі бұл жиілікті жеткілікті әлсіретуі тиіс.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9-дәріс · Жиілікті түрлендіргіштер және араластырғыштар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Жиілікті түрлендірудің негізгі мақсаты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Араластырғышта қандай екі негізгі жиілік өнімі пайда болады?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Гетеродин қандай қызмет атқарады?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Аралық жиілікті қолданудың артықшылығы неде?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Айна жиілігі дегеніміз не және оны қалай басады?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Пассивті және активті араластырғыштардың айырмашылығы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IIP3 және порттар арасындағы оқшаулау нені сипаттайды?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Араластырғыш RF және LO сигналдарының өзара әсері арқылы жаңа жиіліктер қалыптастырады.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Негізгі түрлендіру өнімдері — қосынды және айырым жиіліктері.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Супергетеродиндік қабылдағышта қажетті RF сигнал тұрақты IF диапазонына көшіріледі.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Айна жиілігі мен паразиттік өнімдер кіріс және IF сүзгілерінің дұрыс таңдалуын талап етеді.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Араластырғыштың түрлендіру коэффициенті, шу коэффициенті, сызықтылығы және порттар оқшаулауы маңызды инженерлік параметрлер.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9-дәріс — «Жиілікті түрлендіргіштер және араластырғыштар».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9-дәріс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