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10-дәріс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Қабылдағыш құрылғылардың құрылымы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Радиоқабылдағыштың міндеті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Қабылдағыштың негізгі параметрлері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Тікелей күшейтетін қабылдағыш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Супергетеродиндік қабылдағыш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RF және IF трактілері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Гетеродин, араластырғыш және демодулятор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AGC және шығыс трактісі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Құрылымдық есептік мысал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Радиоқабылдағыштың негізгі міндеті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Радиоқабылдағыш — антенна қабылдаған әлсіз радиожиілікті сигналдан қажетті арнаны таңдап, оны күшейтіп және демодуляциялап, бастапқы ақпаратты қалпына келтіретін құрылғы.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ТАҢДАУ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Көптеген RF сигналдарының ішінен қажетті арнаны бөлу.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КҮШЕЙТУ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Антеннадан келген әлсіз сигнал деңгейін өңдеуге жеткілікті мәнге арттыру.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ҚАЛПЫНА КЕЛТІРУ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Демодуляция арқылы дыбыс, дерек немесе басқа ақпаратты алу.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48056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Қабылдағыштың сапасы байланыс қашықтығына, кедергіге төзімділікке және ақпарат сапасына тікелей әсер етеді.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Қабылдағыштың негізгі параметрлері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СЕЗІМТАЛДЫҚ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Қажетті сапамен қабылданатын ең төмен кіріс сигнал деңгейі.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СЕЛЕКТИВТІЛІК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Қажетті арнаны көрші және бөгде сигналдардан бөлу қабілеті.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ШУ КОЭФФИЦИЕНТІ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Қабылдағыш трактінің SNR-ды қаншалықты нашарлататынын сипаттайды.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ДИНАМИКАЛЫҚ ДИАПАЗОН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Әлсіз және күшті сигналдармен бұрмаланусыз жұмыс істеу аралығы.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ӨТКІЗУ ЖОЛАҒЫ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Қабылдағыш өңдей алатын ақпараттық/арналық спектр ені.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ТҰРАҚТЫЛЫҚ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 пен күшейтудің уақыт және температура бойынша тұрақтылығы.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Тікелей күшейтетін қабылдағыш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828800"/>
            <a:ext cx="1828800" cy="100584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" y="1901952"/>
            <a:ext cx="168249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Антенна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214884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828800"/>
            <a:ext cx="1828800" cy="100584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33472" y="1901952"/>
            <a:ext cx="168249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RF сүзгі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14884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1828800"/>
            <a:ext cx="1828800" cy="100584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65192" y="1901952"/>
            <a:ext cx="168249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RF күшейткіш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214884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59" y="1828800"/>
            <a:ext cx="1828800" cy="100584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96912" y="1901952"/>
            <a:ext cx="168249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Демодулятор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59" y="214884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1828800"/>
            <a:ext cx="1828800" cy="10058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28632" y="1901952"/>
            <a:ext cx="168249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Шығыс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657600"/>
            <a:ext cx="106070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Құрылымы қарапайым және жиілікті түрлендіру қажет емес.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Бірнеше RF каскадтың бір жиілікке дәл бапталуы қиын болуы мүмкін.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Жоғары селективтілік пен тұрақты күшейтуді кең диапазонда қамтамасыз ету күрделірек.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Супергетеродиндік қабылдағыш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6002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" y="16733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Антенна /</a:t>
            </a:r>
            <a:br/>
            <a:r>
              <a:rPr sz="1300" b="1" i="0">
                <a:solidFill>
                  <a:srgbClr val="FFFFFF"/>
                </a:solidFill>
                <a:latin typeface="Arial"/>
              </a:rPr>
              <a:t>RF сүзгі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19385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600200"/>
            <a:ext cx="182880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33472" y="16733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LNA / RF</a:t>
            </a:r>
            <a:br/>
            <a:r>
              <a:rPr sz="1300" b="1" i="0">
                <a:solidFill>
                  <a:srgbClr val="FFFFFF"/>
                </a:solidFill>
                <a:latin typeface="Arial"/>
              </a:rPr>
              <a:t>күшейткіш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19385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1600200"/>
            <a:ext cx="182880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65192" y="16733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Араластырғыш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19385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59" y="16002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96912" y="16733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IF сүзгі /</a:t>
            </a:r>
            <a:br/>
            <a:r>
              <a:rPr sz="1300" b="1" i="0">
                <a:solidFill>
                  <a:srgbClr val="FFFFFF"/>
                </a:solidFill>
                <a:latin typeface="Arial"/>
              </a:rPr>
              <a:t>күшейткіш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59" y="19385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1600200"/>
            <a:ext cx="182880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28632" y="16733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Демодулятор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7720" y="2880360"/>
            <a:ext cx="2834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19868F"/>
                </a:solidFill>
                <a:latin typeface="Arial"/>
              </a:rPr>
              <a:t>↑ Гетеродин (LO)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11680" y="3794760"/>
            <a:ext cx="813816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194560" y="3886200"/>
            <a:ext cx="7772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fIF = |fRF − fLO|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983480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Тұрақты IF жиілігі жоғары сапалы сүзгілеу мен күшейтуді жеңілдетеді, сондықтан бұл құрылым классикалық радиоқабылдағыштарда кең таралған.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RF кіріс трактісі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КІРІС СҮЗГІСІ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Жұмыс диапазонын таңдайды және айна/бөгде жиіліктерді араластырғышқа дейін әлсіретеді.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LNA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Low-Noise Amplifier әлсіз сигналды аз қосымша шумен күшейтеді.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716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КЕЛІСТІРУ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105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Антенна мен қабылдағыш арасындағы қуат берілуін жақсарту үшін импеданстар сәйкестендіріледі.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977639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1F3766"/>
                </a:solidFill>
                <a:latin typeface="Arial"/>
              </a:rPr>
              <a:t>Қабылдағыштың алғашқы каскадтары жалпы шу сипаттамасына өте күшті әсер етеді.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965960" y="4617720"/>
            <a:ext cx="8229600" cy="7315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48840" y="4681728"/>
            <a:ext cx="78638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Мақсат: қажетті сигналды сақтау + бөгде сигналды азайту + SNR-ды мүмкіндігінше қорғау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Аралық жиілік (IF) трактісі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IF трактісі қабылдағыштың негізгі селективтілігі мен көп бөлігіндегі күшейтуді қамтамасыз етеді.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IF СҮЗГІ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Арнаның қажетті өткізу жолағын қалыптастырады және көрші арналарды әлсіретеді.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IF КҮШЕЙТКІШ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Демодуляцияға жеткілікті сигнал деңгейін қалыптастырады.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AGC ӘСЕРІ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Күшейтуді кіріс деңгейіне қарай автоматты түрде өзгерте алады.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43484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D8246"/>
                </a:solidFill>
                <a:latin typeface="Arial"/>
              </a:rPr>
              <a:t>Тұрақты IF қолдану сүзгінің орталық жиілігін өзгертпей, әртүрлі RF арналарды бір трактпен өңдеуге мүмкіндік береді.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Демодулятор және шығыс трактісі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7160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ДЕМОДУЛЯТОР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1051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AM, FM, PM немесе цифрлық модуляциядан ақпараттық сигналды қалпына келтіреді.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7160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BASEBAND СҮЗГІ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1051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Қажетсіз жоғары жиілікті компоненттер мен артық шуды азайтады.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7160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ШЫҒЫС КАСКАДЫ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1051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Дыбыс, цифрлық дерек немесе келесі өңдеу блогына қажетті деңгейді береді.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977639"/>
            <a:ext cx="1060704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Аналогтық қабылдағышта шығыс дыбыс немесе бейне болуы мүмкін.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Цифрлық қабылдағышта демодуляциядан кейін символдарды анықтау, синхрондау және декодтау орындалады.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Автоматты күшейтуді реттеу — AGC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AGC (Automatic Gain Control) қабылданған сигнал деңгейі өзгергенде тракт күшейтуін автоматты реттеп, шығыс деңгейін салыстырмалы тұрақты ұстайды.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2011680"/>
            <a:ext cx="2468880" cy="96012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075688"/>
            <a:ext cx="22860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Қабылдағыш</a:t>
            </a:r>
            <a:br/>
            <a:r>
              <a:rPr sz="1600" b="1" i="0">
                <a:solidFill>
                  <a:srgbClr val="FFFFFF"/>
                </a:solidFill>
                <a:latin typeface="Arial"/>
              </a:rPr>
              <a:t>тракті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286000"/>
            <a:ext cx="914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63440" y="2011680"/>
            <a:ext cx="2468880" cy="96012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54879" y="2075688"/>
            <a:ext cx="22860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Деңгей</a:t>
            </a:r>
            <a:br/>
            <a:r>
              <a:rPr sz="1600" b="1" i="0">
                <a:solidFill>
                  <a:srgbClr val="FFFFFF"/>
                </a:solidFill>
                <a:latin typeface="Arial"/>
              </a:rPr>
              <a:t>детекторы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8040" y="2286000"/>
            <a:ext cx="914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2011680"/>
            <a:ext cx="2468880" cy="96012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0" y="2075688"/>
            <a:ext cx="22860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Басқару</a:t>
            </a:r>
            <a:br/>
            <a:r>
              <a:rPr sz="1600" b="1" i="0">
                <a:solidFill>
                  <a:srgbClr val="FFFFFF"/>
                </a:solidFill>
                <a:latin typeface="Arial"/>
              </a:rPr>
              <a:t>сигналы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3246120"/>
            <a:ext cx="29260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2D8246"/>
                </a:solidFill>
                <a:latin typeface="Arial"/>
              </a:rPr>
              <a:t>↖ кері басқару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931920"/>
            <a:ext cx="10607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Күшті сигнал кезінде күшейту азаяды.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Әлсіз сигнал кезінде күшейту артады.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AGC шамадан тыс жүктелу мен үлкен деңгей ауытқуларын азайтады.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Қабылдағыш архитектуралары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297180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261872"/>
            <a:ext cx="282549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Құрылым</a:t>
            </a:r>
          </a:p>
        </p:txBody>
      </p:sp>
      <p:sp>
        <p:nvSpPr>
          <p:cNvPr id="9" name="Rectangle 8"/>
          <p:cNvSpPr/>
          <p:nvPr/>
        </p:nvSpPr>
        <p:spPr>
          <a:xfrm>
            <a:off x="3703320" y="1234440"/>
            <a:ext cx="3749039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76472" y="1261872"/>
            <a:ext cx="3602735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Артықшылығы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35240" y="1234440"/>
            <a:ext cx="3977639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08392" y="1261872"/>
            <a:ext cx="3831335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Шектеуі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1874519"/>
            <a:ext cx="297180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1920239"/>
            <a:ext cx="282549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Тікелей күшейту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03320" y="1874519"/>
            <a:ext cx="3749039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76472" y="1920239"/>
            <a:ext cx="360273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Қарапайым құрылым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35240" y="1874519"/>
            <a:ext cx="3977639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08392" y="1920239"/>
            <a:ext cx="383133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Кең диапазонда баптау және селективтілік күрделі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2788920"/>
            <a:ext cx="297180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512" y="2834639"/>
            <a:ext cx="282549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Супергетеродин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03320" y="2788920"/>
            <a:ext cx="3749039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776472" y="2834639"/>
            <a:ext cx="360273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Жоғары селективтілік, тұрақты IF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35240" y="2788920"/>
            <a:ext cx="3977639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08392" y="2834639"/>
            <a:ext cx="383133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Айна жиілігі және LO қажет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3703320"/>
            <a:ext cx="297180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" y="3749039"/>
            <a:ext cx="282549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Direct conversion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03320" y="3703320"/>
            <a:ext cx="3749039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776472" y="3749039"/>
            <a:ext cx="360273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RF → baseband тікелей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35240" y="3703320"/>
            <a:ext cx="3977639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08392" y="3749039"/>
            <a:ext cx="383133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DC offset, LO leakage мәселелері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617720"/>
            <a:ext cx="297180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7512" y="4663440"/>
            <a:ext cx="282549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Low-IF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703320" y="4617720"/>
            <a:ext cx="3749039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776472" y="4663440"/>
            <a:ext cx="360273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Төмен IF, интеграцияға ыңғайлы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35240" y="4617720"/>
            <a:ext cx="3977639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708392" y="4663440"/>
            <a:ext cx="383133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Кескін арнасын басу қажет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гетеродин жиілігі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fRF = 98,0 МГц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fIF = 10,7 МГц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Жоғары LO таңдалады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234440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Гетеродин жиілігі: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9164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 i="0">
                <a:solidFill>
                  <a:srgbClr val="1F3766"/>
                </a:solidFill>
                <a:latin typeface="Arial"/>
              </a:rPr>
              <a:t>fLO = fRF + fIF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6888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i="0">
                <a:solidFill>
                  <a:srgbClr val="1F3766"/>
                </a:solidFill>
                <a:latin typeface="Arial"/>
              </a:rPr>
              <a:t>fLO = 98,0 + 10,7 = 108,7 МГц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29184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38328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2D8246"/>
                </a:solidFill>
                <a:latin typeface="Arial"/>
              </a:rPr>
              <a:t>|98,0 − 108,7| = 10,7 МГц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70916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Осылайша 98 МГц арнасы тұрақты 10,7 МГц IF трактіне көшіріледі. Арна өзгерсе, қажетті IF сақталуы үшін LO жиілігі сәйкес өзгереді.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10-дәріс · Қабылдағыш құрылғылардың құрылымы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Радиоқабылдағыштың негізгі функциялары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Сезімталдық пен селективтілік нені сипаттайды?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Тікелей күшейтетін қабылдағыштың ерекшелігі неде?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Супергетеродиндік құрылымда IF не үшін қолданылады?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LNA қабылдағыштың қай бөлігінде орналасады және не үшін?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AGC жүйесінің қызметі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Direct conversion және супергетеродиндік қабылдағыштың негізгі айырмашылығы неде?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Радиоқабылдағыш қажетті RF сигналды таңдайды, күшейтеді және ақпаратты демодуляциялайды.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Негізгі параметрлерге сезімталдық, селективтілік, шу коэффициенті және динамикалық диапазон жатады.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Супергетеродиндік құрылым RF сигналды тұрақты IF жиілігіне түрлендіру арқылы өңдеуді жеңілдетеді.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RF кіріс трактісі, LNA, араластырғыш, IF трактісі, демодулятор және AGC өзара байланыста жұмыс істейді.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Қабылдағыш архитектурасын таңдау жиілік диапазонына, талап етілетін сапаға және құрылғы күрделілігіне байланысты.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10-дәріс — «Қабылдағыш құрылғылардың құрылымы».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10-дәріс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