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13-дәріс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Радиожүйе элементтерінің шу және кедергі әсерлері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Шу және кедергі ұғымдары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Ішкі және сыртқы шу көздері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Жылулық және электрондық шу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SNR және шу қуаты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Шу коэффициенті және каскадтық тракт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Радиокедергілердің түрлері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Кедергілерді азайту тәсілдері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Есептік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Шу және кедергі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Радиожүйеде пайдалы сигналмен бірге кездейсоқ шу және басқа радиоэлектрондық көздерден келетін кедергілер қабылданады. Олар ақпаратты дұрыс қалпына келтіруді қиындатады.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ШУ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Кездейсоқ сипаттағы қажетсіз электрлік немесе электромагниттік тербелістер.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КЕДЕРГІ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Басқа құрылғы, арна немесе сыртқы көз тудыратын қажетсіз сигнал.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SNR төмендейді, қателер мен бұрмалану ықтималдығы артады.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Радиожүйені жобалауда пайдалы сигналды сақтау және шу мен кедергіні шектеу — негізгі міндеттердің бірі.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Шу көздерінің жіктелуі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ЖЫЛУЛЫҚ ШУ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Өткізгіштегі заряд тасымалдаушылардың жылулық қозғалысынан пайда болады.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ДРОБТЫҚ ШУ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Жартылай өткізгіш өткелдердегі зарядтардың дискретті қозғалысымен байланысты.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1/f ШУ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Төмен жиіліктерде айқын көрінетін фликкерлік шу.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АТМОСФЕРАЛЫҚ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Найзағай және табиғи электрлік процестерден туындайды.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ҒАРЫШТЫҚ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Күн, жұлдыздар және ғарыштық радиоэмиссия әсерлері.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ТЕХНОГЕНДІК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қозғалтқыштары, импульстік қорек, цифрлық техника және басқа жабдықтар.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Жылулық шу және шу қуаты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Резистивті элементтің жылулық шуы температураға және қабылдау жолағына тәуелді.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1783080"/>
            <a:ext cx="47548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0160" y="1874519"/>
            <a:ext cx="4389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N = kTB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783080"/>
            <a:ext cx="47548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4389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Vₙ² = 4kTRB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Больцман тұрақтысы ≈ 1,38×10⁻²³ Дж/К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Абсолют температура, 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Қабылдау жолағы, Гц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30352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BE3737"/>
                </a:solidFill>
                <a:latin typeface="Arial"/>
              </a:rPr>
              <a:t>Жолақ ені артқан сайын қабылданатын жылулық шу қуаты да пропорционал өседі.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Сигнал/шу қатынасы — SNR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SNR пайдалы сигнал қуатының шу қуатына қатынасын көрсетеді және қабылдау сапасының негізгі көрсеткіштерінің бірі болып табылады.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SNR = Ps / Pn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SNRdB = 10 log₁₀(Ps/Pn)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SNR ЖОҒАРЫ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 сенімді қалпына келтіру жеңілдейді.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SNR ТӨМЕН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Демодуляция қателері және сапа нашарлауы артады.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ЖАҚСАРТУ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Сүзгілеу, LNA, бағытталған антенна және өңдеу әдістері.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Шу коэффициенті — Noise Figure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Шу коэффициенті құрылғының сигнал/шу қатынасын қаншалықты нашарлататынын сипаттайды.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1828800"/>
            <a:ext cx="484632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88720" y="1920240"/>
            <a:ext cx="44805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F = SNRin / SNRout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84632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4805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NF = 10 log₁₀(F)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NF АЗ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Құрылғы аз қосымша шу енгізеді.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LNA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Қабылдағыштың бірінші каскадында төмен NF ерекше маңызды.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NF КӨП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Қабылдағыш сезімталдығы нашарлайды.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Каскадтық тракт және Фриис формуласы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Көпкаскадты қабылдағышта алғашқы каскадтардың шу сипаттамасы жалпы шу коэффициентіне ең күшті әсер 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783080"/>
            <a:ext cx="10698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74519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Ftotal = F₁ + (F₂−1)/G₁ + (F₃−1)/(G₁G₂) + 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43000" y="3474720"/>
            <a:ext cx="246888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34440" y="3547872"/>
            <a:ext cx="228600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LNA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G₁, F₁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3822191"/>
            <a:ext cx="914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00600" y="3474720"/>
            <a:ext cx="2468880" cy="100584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92040" y="3547872"/>
            <a:ext cx="228600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Араластырғыш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G₂, F₂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3822191"/>
            <a:ext cx="914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58200" y="3474720"/>
            <a:ext cx="2468880" cy="100584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49640" y="3547872"/>
            <a:ext cx="228600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IF күшейткіш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G₃, F₃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0749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D8246"/>
                </a:solidFill>
                <a:latin typeface="Arial"/>
              </a:rPr>
              <a:t>Сондықтан төмен шулы және жеткілікті күшейтетін LNA-ны қабылдағыш кірісіне жақын орналастыру тиімді.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Радиокедергілердің негізгі түрлері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КОАРНАЛЫҚ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 немесе жақын жиіліктегі басқа таратқыштың әсері.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КӨРШІ АРНА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Жақын жиіліктегі күшті сигналдың қабылдау жолағына өтуі.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ИНТЕРМОДУЛЯЦИЯ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Сызықтық емес элементтерде бірнеше сигналдан жаңа жиіліктердің пайда болуы.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ИМПУЛЬСТІК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Қысқа уақытты, үлкен амплитудалы электрлік кедергілер.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АЙНА АРНА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Супергетеродиндік қабылдағышта бір IF беретін қажетсіз жиілік.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EMI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Электрондық құрылғылар арасындағы электромагниттік үйлесімсіздік әсерлері.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Кедергілерді азайту тәсілдері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СҮЗГІЛЕУ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RF, IF және baseband сүзгілері қажетсіз спектрлік компоненттерді басады.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ЭКРАНДАУ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Металл экрандар мен дұрыс жерлендіру электрмагниттік байланыстарды азайтады.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БАҒЫТТАЛҒАН АНТЕННА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Пайдалы бағыттағы сигналды күшейтіп, басқа бағыттағы кедергіні азайтады.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03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4671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ЖИІЛІКТІ ЖОСПАРЛАУ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1" y="4142231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Арналарды дұрыс бөлу коарналық және көрші арна кедергілерін шектейді.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3703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99431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СЫЗЫҚТЫЛЫҚ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9431" y="4142231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IP3 және жеткілікті динамикалық диапазон интермодуляцияны азайтады.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0" y="370332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94192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ЦИФРЛЫҚ ӨҢДЕУ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94192" y="4142231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Кодтау, интерливинг және адаптивті алгоритмдер қателерге төзімділікті арттырады.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Шу мен кедергінің радиожүйеге әсері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278892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61872"/>
            <a:ext cx="2642615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Әсер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0440" y="1234440"/>
            <a:ext cx="361188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93592" y="1261872"/>
            <a:ext cx="346557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Физикалық нәтиже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1234440"/>
            <a:ext cx="425196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88352" y="1261872"/>
            <a:ext cx="410565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Жүйелік салдар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1874519"/>
            <a:ext cx="278892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1920239"/>
            <a:ext cx="264261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Шу қуаты өседі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0440" y="1874519"/>
            <a:ext cx="361188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3592" y="1920239"/>
            <a:ext cx="34655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SNR төмендейді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0" y="1874519"/>
            <a:ext cx="425196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8352" y="1920239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Қабылдау сапасы нашарлайды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788920"/>
            <a:ext cx="278892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" y="2834639"/>
            <a:ext cx="264261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Көрші арна күшейеді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20440" y="2788920"/>
            <a:ext cx="361188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3592" y="2834639"/>
            <a:ext cx="34655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Селективтілікке талап өседі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0" y="2788920"/>
            <a:ext cx="425196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88352" y="2834639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Арна қателері/бұрмалану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3703320"/>
            <a:ext cx="278892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" y="3749039"/>
            <a:ext cx="264261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Интермодуляция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20440" y="3703320"/>
            <a:ext cx="361188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593592" y="3749039"/>
            <a:ext cx="34655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Жаңа паразиттік спектр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0" y="3703320"/>
            <a:ext cx="4251960" cy="84124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88352" y="3749039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Қажетті арнаға кедергі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617720"/>
            <a:ext cx="278892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7512" y="4663440"/>
            <a:ext cx="264261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Импульстік EMI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20440" y="4617720"/>
            <a:ext cx="361188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93592" y="4663440"/>
            <a:ext cx="34655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Қысқа күшті ауытқу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0" y="4617720"/>
            <a:ext cx="4251960" cy="84124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88352" y="4663440"/>
            <a:ext cx="41056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Пакет/символ қателері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жылулық шу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T = 290 K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B = 1 МГц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k = 1,38×10⁻²³ Дж/К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Шу қуаты: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9164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1F3766"/>
                </a:solidFill>
                <a:latin typeface="Arial"/>
              </a:rPr>
              <a:t>N = kTB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23160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1F3766"/>
                </a:solidFill>
                <a:latin typeface="Arial"/>
              </a:rPr>
              <a:t>N ≈ 1,38×10⁻²³ × 290 × 10⁶</a:t>
            </a:r>
            <a:br/>
            <a:r>
              <a:rPr sz="1800" b="0" i="0">
                <a:solidFill>
                  <a:srgbClr val="1F3766"/>
                </a:solidFill>
                <a:latin typeface="Arial"/>
              </a:rPr>
              <a:t>≈ 4,0×10⁻¹⁵ Вт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42900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52044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N ≈ −114 dBm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00600"/>
            <a:ext cx="106984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290 K температурада жылулық шу спектрлік тығыздығы шамамен −174 dBm/Hz; 1 МГц жолақта бұл мән шамамен −114 dBm болады.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13-дәріс · Радиожүйе элементтерінің шу және кедергі әсерлері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Шу мен кедергінің айырмашылығы неде?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Жылулық шу қуаты қандай параметрлерге тәуелді?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SNR нені сипаттайды?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Noise Figure қабылдағыш сапасына қалай әсер етеді?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Фриис формуласы не үшін қолданылады?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Коарналық және көрші арна кедергілерінің айырмашылығы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Кедергілерді азайтудың негізгі инженерлік тәсілдерін атаңыз.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Шу — кездейсоқ қажетсіз тербеліс, ал кедергі көбіне басқа көзден келетін қажетсіз сигнал болып табылады.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Жылулық шу қуаты температура мен қабылдау жолағына тәуелді: N = kTB.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SNR және Noise Figure радиоқабылдағыштың ақпаратты сенімді қалпына келтіру қабілетін бағалауда маңызды.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Каскадтық трактте алғашқы LNA каскадының шу сипаттамасы жалпы NF-ке күшті әсер етеді.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Сүзгілеу, экрандау, жиілікті жоспарлау, бағытталған антенналар және цифрлық өңдеу кедергілер әсерін азайтады.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13-дәріс — «Радиожүйе элементтерінің шу және кедергі әсерлері».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13-дәріс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