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72" r:id="rId5"/>
    <p:sldId id="271" r:id="rId6"/>
    <p:sldId id="274" r:id="rId7"/>
    <p:sldId id="268" r:id="rId8"/>
    <p:sldId id="269" r:id="rId9"/>
    <p:sldId id="270" r:id="rId10"/>
    <p:sldId id="281" r:id="rId11"/>
    <p:sldId id="267"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inakenjesary.1998@gmail.com"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397D"/>
    <a:srgbClr val="B775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51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commentAuthors" Target="commentAuthors.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1" Type="http://schemas.microsoft.com/office/2007/relationships/hdphoto" Target="../media/image2.wdp"/><Relationship Id="rId20" Type="http://schemas.openxmlformats.org/officeDocument/2006/relationships/image" Target="../media/image1.png"/><Relationship Id="rId2" Type="http://schemas.openxmlformats.org/officeDocument/2006/relationships/tags" Target="../tags/tag1.xml"/><Relationship Id="rId19" Type="http://schemas.openxmlformats.org/officeDocument/2006/relationships/tags" Target="../tags/tag18.xml"/><Relationship Id="rId18" Type="http://schemas.openxmlformats.org/officeDocument/2006/relationships/tags" Target="../tags/tag17.xml"/><Relationship Id="rId17" Type="http://schemas.openxmlformats.org/officeDocument/2006/relationships/tags" Target="../tags/tag16.xml"/><Relationship Id="rId16" Type="http://schemas.openxmlformats.org/officeDocument/2006/relationships/tags" Target="../tags/tag15.xml"/><Relationship Id="rId15" Type="http://schemas.openxmlformats.org/officeDocument/2006/relationships/tags" Target="../tags/tag14.xml"/><Relationship Id="rId14" Type="http://schemas.openxmlformats.org/officeDocument/2006/relationships/tags" Target="../tags/tag13.xml"/><Relationship Id="rId13" Type="http://schemas.openxmlformats.org/officeDocument/2006/relationships/tags" Target="../tags/tag12.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4C48A74-1170-47DE-A8DC-9677242F8B8C}"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60C1C2B-9BCD-4B46-9D42-9595E1B4B083}" type="slidenum">
              <a:rPr lang="ru-RU" smtClean="0"/>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10"/>
          </p:nvPr>
        </p:nvSpPr>
        <p:spPr/>
        <p:txBody>
          <a:bodyPr/>
          <a:lstStyle/>
          <a:p>
            <a:fld id="{24C48A74-1170-47DE-A8DC-9677242F8B8C}"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0C1C2B-9BCD-4B46-9D42-9595E1B4B083}" type="slidenum">
              <a:rPr lang="ru-RU" smtClean="0"/>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endParaRPr lang="ru-RU"/>
          </a:p>
        </p:txBody>
      </p:sp>
      <p:sp>
        <p:nvSpPr>
          <p:cNvPr id="4" name="Date Placeholder 3"/>
          <p:cNvSpPr>
            <a:spLocks noGrp="1"/>
          </p:cNvSpPr>
          <p:nvPr>
            <p:ph type="dt" sz="half" idx="10"/>
          </p:nvPr>
        </p:nvSpPr>
        <p:spPr/>
        <p:txBody>
          <a:bodyPr/>
          <a:lstStyle/>
          <a:p>
            <a:fld id="{24C48A74-1170-47DE-A8DC-9677242F8B8C}"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0C1C2B-9BCD-4B46-9D42-9595E1B4B083}" type="slidenum">
              <a:rPr lang="ru-RU" smtClean="0"/>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5" name="Date Placeholder 4"/>
          <p:cNvSpPr>
            <a:spLocks noGrp="1"/>
          </p:cNvSpPr>
          <p:nvPr>
            <p:ph type="dt" sz="half" idx="10"/>
          </p:nvPr>
        </p:nvSpPr>
        <p:spPr/>
        <p:txBody>
          <a:bodyPr/>
          <a:lstStyle/>
          <a:p>
            <a:fld id="{24C48A74-1170-47DE-A8DC-9677242F8B8C}"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60C1C2B-9BCD-4B46-9D42-9595E1B4B083}" type="slidenum">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7" name="Date Placeholder 6"/>
          <p:cNvSpPr>
            <a:spLocks noGrp="1"/>
          </p:cNvSpPr>
          <p:nvPr>
            <p:ph type="dt" sz="half" idx="10"/>
          </p:nvPr>
        </p:nvSpPr>
        <p:spPr/>
        <p:txBody>
          <a:bodyPr/>
          <a:lstStyle/>
          <a:p>
            <a:fld id="{24C48A74-1170-47DE-A8DC-9677242F8B8C}" type="datetimeFigureOut">
              <a:rPr lang="ru-RU" smtClean="0"/>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60C1C2B-9BCD-4B46-9D42-9595E1B4B083}" type="slidenum">
              <a:rPr lang="ru-RU" smtClean="0"/>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4C48A74-1170-47DE-A8DC-9677242F8B8C}" type="datetimeFigureOut">
              <a:rPr lang="ru-RU" smtClean="0"/>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60C1C2B-9BCD-4B46-9D42-9595E1B4B083}" type="slidenum">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C48A74-1170-47DE-A8DC-9677242F8B8C}" type="datetimeFigureOut">
              <a:rPr lang="ru-RU" smtClean="0"/>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60C1C2B-9BCD-4B46-9D42-9595E1B4B083}"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5" name="Date Placeholder 4"/>
          <p:cNvSpPr>
            <a:spLocks noGrp="1"/>
          </p:cNvSpPr>
          <p:nvPr>
            <p:ph type="dt" sz="half" idx="10"/>
          </p:nvPr>
        </p:nvSpPr>
        <p:spPr/>
        <p:txBody>
          <a:bodyPr/>
          <a:lstStyle/>
          <a:p>
            <a:fld id="{24C48A74-1170-47DE-A8DC-9677242F8B8C}"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60C1C2B-9BCD-4B46-9D42-9595E1B4B083}" type="slidenum">
              <a:rPr lang="ru-RU" smtClean="0"/>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5" name="Date Placeholder 4"/>
          <p:cNvSpPr>
            <a:spLocks noGrp="1"/>
          </p:cNvSpPr>
          <p:nvPr>
            <p:ph type="dt" sz="half" idx="10"/>
          </p:nvPr>
        </p:nvSpPr>
        <p:spPr/>
        <p:txBody>
          <a:bodyPr/>
          <a:lstStyle/>
          <a:p>
            <a:fld id="{24C48A74-1170-47DE-A8DC-9677242F8B8C}"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0C1C2B-9BCD-4B46-9D42-9595E1B4B083}" type="slidenum">
              <a:rPr lang="ru-RU" smtClean="0"/>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endParaRPr lang="ru-RU"/>
          </a:p>
        </p:txBody>
      </p:sp>
      <p:sp>
        <p:nvSpPr>
          <p:cNvPr id="4" name="Date Placeholder 3"/>
          <p:cNvSpPr>
            <a:spLocks noGrp="1"/>
          </p:cNvSpPr>
          <p:nvPr>
            <p:ph type="dt" sz="half" idx="10"/>
          </p:nvPr>
        </p:nvSpPr>
        <p:spPr/>
        <p:txBody>
          <a:bodyPr/>
          <a:lstStyle/>
          <a:p>
            <a:fld id="{24C48A74-1170-47DE-A8DC-9677242F8B8C}"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0C1C2B-9BCD-4B46-9D42-9595E1B4B083}" type="slidenum">
              <a:rPr lang="ru-RU" smtClean="0"/>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endParaRPr lang="ru-RU"/>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endParaRPr lang="ru-RU"/>
          </a:p>
        </p:txBody>
      </p:sp>
      <p:sp>
        <p:nvSpPr>
          <p:cNvPr id="4" name="Date Placeholder 3"/>
          <p:cNvSpPr>
            <a:spLocks noGrp="1"/>
          </p:cNvSpPr>
          <p:nvPr>
            <p:ph type="dt" sz="half" idx="10"/>
          </p:nvPr>
        </p:nvSpPr>
        <p:spPr/>
        <p:txBody>
          <a:bodyPr/>
          <a:lstStyle/>
          <a:p>
            <a:fld id="{24C48A74-1170-47DE-A8DC-9677242F8B8C}"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60C1C2B-9BCD-4B46-9D42-9595E1B4B083}" type="slidenum">
              <a:rPr lang="ru-RU" smtClean="0"/>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endParaRPr lang="ru-RU"/>
          </a:p>
        </p:txBody>
      </p:sp>
      <p:sp>
        <p:nvSpPr>
          <p:cNvPr id="5" name="Date Placeholder 4"/>
          <p:cNvSpPr>
            <a:spLocks noGrp="1"/>
          </p:cNvSpPr>
          <p:nvPr>
            <p:ph type="dt" sz="half" idx="10"/>
          </p:nvPr>
        </p:nvSpPr>
        <p:spPr/>
        <p:txBody>
          <a:bodyPr/>
          <a:lstStyle/>
          <a:p>
            <a:fld id="{24C48A74-1170-47DE-A8DC-9677242F8B8C}"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0C1C2B-9BCD-4B46-9D42-9595E1B4B083}" type="slidenum">
              <a:rPr lang="ru-RU" smtClean="0"/>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endParaRPr lang="ru-RU"/>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endParaRPr lang="ru-RU"/>
          </a:p>
        </p:txBody>
      </p:sp>
      <p:sp>
        <p:nvSpPr>
          <p:cNvPr id="5" name="Date Placeholder 4"/>
          <p:cNvSpPr>
            <a:spLocks noGrp="1"/>
          </p:cNvSpPr>
          <p:nvPr>
            <p:ph type="dt" sz="half" idx="10"/>
          </p:nvPr>
        </p:nvSpPr>
        <p:spPr/>
        <p:txBody>
          <a:bodyPr/>
          <a:lstStyle/>
          <a:p>
            <a:fld id="{24C48A74-1170-47DE-A8DC-9677242F8B8C}"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0C1C2B-9BCD-4B46-9D42-9595E1B4B083}" type="slidenum">
              <a:rPr lang="ru-RU" smtClean="0"/>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panose="020B0604020202020204"/>
              </a:rPr>
              <a:t>”</a:t>
            </a:r>
            <a:endParaRPr lang="en-US" sz="8000" baseline="0" dirty="0">
              <a:ln w="3175" cmpd="sng">
                <a:noFill/>
              </a:ln>
              <a:solidFill>
                <a:schemeClr val="accent1"/>
              </a:solidFill>
              <a:effectLst/>
              <a:latin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endParaRPr lang="ru-RU"/>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endParaRPr lang="ru-RU"/>
          </a:p>
        </p:txBody>
      </p:sp>
      <p:sp>
        <p:nvSpPr>
          <p:cNvPr id="5" name="Date Placeholder 4"/>
          <p:cNvSpPr>
            <a:spLocks noGrp="1"/>
          </p:cNvSpPr>
          <p:nvPr>
            <p:ph type="dt" sz="half" idx="10"/>
          </p:nvPr>
        </p:nvSpPr>
        <p:spPr/>
        <p:txBody>
          <a:bodyPr/>
          <a:lstStyle/>
          <a:p>
            <a:fld id="{24C48A74-1170-47DE-A8DC-9677242F8B8C}"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60C1C2B-9BCD-4B46-9D42-9595E1B4B083}" type="slidenum">
              <a:rPr lang="ru-RU" smtClean="0"/>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10"/>
          </p:nvPr>
        </p:nvSpPr>
        <p:spPr/>
        <p:txBody>
          <a:bodyPr/>
          <a:lstStyle/>
          <a:p>
            <a:fld id="{24C48A74-1170-47DE-A8DC-9677242F8B8C}"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0C1C2B-9BCD-4B46-9D42-9595E1B4B083}" type="slidenum">
              <a:rPr lang="ru-RU" smtClean="0"/>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10"/>
          </p:nvPr>
        </p:nvSpPr>
        <p:spPr/>
        <p:txBody>
          <a:bodyPr/>
          <a:lstStyle/>
          <a:p>
            <a:fld id="{24C48A74-1170-47DE-A8DC-9677242F8B8C}"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60C1C2B-9BCD-4B46-9D42-9595E1B4B083}" type="slidenum">
              <a:rPr lang="ru-RU" smtClean="0"/>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任意多边形 45"/>
          <p:cNvSpPr/>
          <p:nvPr>
            <p:custDataLst>
              <p:tags r:id="rId2"/>
            </p:custDataLst>
          </p:nvPr>
        </p:nvSpPr>
        <p:spPr>
          <a:xfrm rot="746688">
            <a:off x="5494339" y="250825"/>
            <a:ext cx="2959100" cy="3073400"/>
          </a:xfrm>
          <a:custGeom>
            <a:avLst/>
            <a:gdLst>
              <a:gd name="connsiteX0" fmla="*/ 0 w 2958463"/>
              <a:gd name="connsiteY0" fmla="*/ 28269 h 3072739"/>
              <a:gd name="connsiteX1" fmla="*/ 128100 w 2958463"/>
              <a:gd name="connsiteY1" fmla="*/ 0 h 3072739"/>
              <a:gd name="connsiteX2" fmla="*/ 2958463 w 2958463"/>
              <a:gd name="connsiteY2" fmla="*/ 2912645 h 3072739"/>
              <a:gd name="connsiteX3" fmla="*/ 2958463 w 2958463"/>
              <a:gd name="connsiteY3" fmla="*/ 3072739 h 3072739"/>
              <a:gd name="connsiteX4" fmla="*/ 0 w 2958463"/>
              <a:gd name="connsiteY4" fmla="*/ 28269 h 3072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8463" h="3072739">
                <a:moveTo>
                  <a:pt x="0" y="28269"/>
                </a:moveTo>
                <a:lnTo>
                  <a:pt x="128100" y="0"/>
                </a:lnTo>
                <a:lnTo>
                  <a:pt x="2958463" y="2912645"/>
                </a:lnTo>
                <a:lnTo>
                  <a:pt x="2958463" y="3072739"/>
                </a:lnTo>
                <a:lnTo>
                  <a:pt x="0" y="2826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350" noProof="1"/>
          </a:p>
        </p:txBody>
      </p:sp>
      <p:sp>
        <p:nvSpPr>
          <p:cNvPr id="6" name="等腰三角形 5"/>
          <p:cNvSpPr/>
          <p:nvPr>
            <p:custDataLst>
              <p:tags r:id="rId3"/>
            </p:custDataLst>
          </p:nvPr>
        </p:nvSpPr>
        <p:spPr>
          <a:xfrm>
            <a:off x="0" y="4397375"/>
            <a:ext cx="1003300" cy="2460625"/>
          </a:xfrm>
          <a:prstGeom prst="triangle">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350" noProof="1"/>
          </a:p>
        </p:txBody>
      </p:sp>
      <p:grpSp>
        <p:nvGrpSpPr>
          <p:cNvPr id="7" name="组合 14"/>
          <p:cNvGrpSpPr/>
          <p:nvPr>
            <p:custDataLst>
              <p:tags r:id="rId4"/>
            </p:custDataLst>
          </p:nvPr>
        </p:nvGrpSpPr>
        <p:grpSpPr bwMode="auto">
          <a:xfrm>
            <a:off x="1295400" y="1522413"/>
            <a:ext cx="315913" cy="315912"/>
            <a:chOff x="1772042" y="1225638"/>
            <a:chExt cx="316282" cy="316282"/>
          </a:xfrm>
        </p:grpSpPr>
        <p:cxnSp>
          <p:nvCxnSpPr>
            <p:cNvPr id="8" name="直接连接符 7"/>
            <p:cNvCxnSpPr/>
            <p:nvPr>
              <p:custDataLst>
                <p:tags r:id="rId5"/>
              </p:custDataLst>
            </p:nvPr>
          </p:nvCxnSpPr>
          <p:spPr>
            <a:xfrm flipH="1">
              <a:off x="1772042" y="1384574"/>
              <a:ext cx="316282"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6"/>
              </p:custDataLst>
            </p:nvPr>
          </p:nvCxnSpPr>
          <p:spPr>
            <a:xfrm rot="5400000" flipH="1">
              <a:off x="1772836" y="1383779"/>
              <a:ext cx="316282"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任意多边形 12"/>
          <p:cNvSpPr/>
          <p:nvPr>
            <p:custDataLst>
              <p:tags r:id="rId7"/>
            </p:custDataLst>
          </p:nvPr>
        </p:nvSpPr>
        <p:spPr>
          <a:xfrm>
            <a:off x="8496300" y="0"/>
            <a:ext cx="3695700" cy="6858000"/>
          </a:xfrm>
          <a:custGeom>
            <a:avLst/>
            <a:gdLst>
              <a:gd name="connsiteX0" fmla="*/ 0 w 3695696"/>
              <a:gd name="connsiteY0" fmla="*/ 0 h 6858001"/>
              <a:gd name="connsiteX1" fmla="*/ 3695696 w 3695696"/>
              <a:gd name="connsiteY1" fmla="*/ 0 h 6858001"/>
              <a:gd name="connsiteX2" fmla="*/ 3695696 w 3695696"/>
              <a:gd name="connsiteY2" fmla="*/ 6858001 h 6858001"/>
              <a:gd name="connsiteX3" fmla="*/ 3289124 w 3695696"/>
              <a:gd name="connsiteY3" fmla="*/ 6858001 h 6858001"/>
              <a:gd name="connsiteX4" fmla="*/ 0 w 3695696"/>
              <a:gd name="connsiteY4" fmla="*/ 0 h 6858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5696" h="6858001">
                <a:moveTo>
                  <a:pt x="0" y="0"/>
                </a:moveTo>
                <a:lnTo>
                  <a:pt x="3695696" y="0"/>
                </a:lnTo>
                <a:lnTo>
                  <a:pt x="3695696" y="6858001"/>
                </a:lnTo>
                <a:lnTo>
                  <a:pt x="3289124" y="685800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350" noProof="1"/>
          </a:p>
        </p:txBody>
      </p:sp>
      <p:sp>
        <p:nvSpPr>
          <p:cNvPr id="12" name="等腰三角形 11"/>
          <p:cNvSpPr/>
          <p:nvPr>
            <p:custDataLst>
              <p:tags r:id="rId8"/>
            </p:custDataLst>
          </p:nvPr>
        </p:nvSpPr>
        <p:spPr>
          <a:xfrm rot="10800000">
            <a:off x="10267951" y="0"/>
            <a:ext cx="1924051" cy="4286250"/>
          </a:xfrm>
          <a:prstGeom prst="triangle">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350" noProof="1"/>
          </a:p>
        </p:txBody>
      </p:sp>
      <p:sp>
        <p:nvSpPr>
          <p:cNvPr id="13" name="等腰三角形 12"/>
          <p:cNvSpPr/>
          <p:nvPr>
            <p:custDataLst>
              <p:tags r:id="rId9"/>
            </p:custDataLst>
          </p:nvPr>
        </p:nvSpPr>
        <p:spPr>
          <a:xfrm rot="10800000">
            <a:off x="7061983" y="647700"/>
            <a:ext cx="1501775" cy="12954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350" noProof="1"/>
          </a:p>
        </p:txBody>
      </p:sp>
      <p:sp>
        <p:nvSpPr>
          <p:cNvPr id="14" name="等腰三角形 13"/>
          <p:cNvSpPr/>
          <p:nvPr>
            <p:custDataLst>
              <p:tags r:id="rId10"/>
            </p:custDataLst>
          </p:nvPr>
        </p:nvSpPr>
        <p:spPr>
          <a:xfrm rot="10800000">
            <a:off x="7440035" y="0"/>
            <a:ext cx="1501775" cy="12954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350" noProof="1"/>
          </a:p>
        </p:txBody>
      </p:sp>
      <p:sp>
        <p:nvSpPr>
          <p:cNvPr id="15" name="任意多边形 46"/>
          <p:cNvSpPr/>
          <p:nvPr>
            <p:custDataLst>
              <p:tags r:id="rId11"/>
            </p:custDataLst>
          </p:nvPr>
        </p:nvSpPr>
        <p:spPr>
          <a:xfrm rot="746688">
            <a:off x="6005513" y="92075"/>
            <a:ext cx="1304925" cy="1371600"/>
          </a:xfrm>
          <a:custGeom>
            <a:avLst/>
            <a:gdLst>
              <a:gd name="connsiteX0" fmla="*/ 0 w 1305254"/>
              <a:gd name="connsiteY0" fmla="*/ 28270 h 1371469"/>
              <a:gd name="connsiteX1" fmla="*/ 128101 w 1305254"/>
              <a:gd name="connsiteY1" fmla="*/ 0 h 1371469"/>
              <a:gd name="connsiteX2" fmla="*/ 1305254 w 1305254"/>
              <a:gd name="connsiteY2" fmla="*/ 1211374 h 1371469"/>
              <a:gd name="connsiteX3" fmla="*/ 1305253 w 1305254"/>
              <a:gd name="connsiteY3" fmla="*/ 1371469 h 1371469"/>
              <a:gd name="connsiteX4" fmla="*/ 0 w 1305254"/>
              <a:gd name="connsiteY4" fmla="*/ 28270 h 13714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254" h="1371469">
                <a:moveTo>
                  <a:pt x="0" y="28270"/>
                </a:moveTo>
                <a:lnTo>
                  <a:pt x="128101" y="0"/>
                </a:lnTo>
                <a:lnTo>
                  <a:pt x="1305254" y="1211374"/>
                </a:lnTo>
                <a:lnTo>
                  <a:pt x="1305253" y="1371469"/>
                </a:lnTo>
                <a:lnTo>
                  <a:pt x="0" y="2827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350" noProof="1"/>
          </a:p>
        </p:txBody>
      </p:sp>
      <p:sp>
        <p:nvSpPr>
          <p:cNvPr id="16" name="等腰三角形 24"/>
          <p:cNvSpPr/>
          <p:nvPr>
            <p:custDataLst>
              <p:tags r:id="rId12"/>
            </p:custDataLst>
          </p:nvPr>
        </p:nvSpPr>
        <p:spPr>
          <a:xfrm rot="10800000">
            <a:off x="9534525" y="2165350"/>
            <a:ext cx="1695451" cy="1693863"/>
          </a:xfrm>
          <a:custGeom>
            <a:avLst/>
            <a:gdLst>
              <a:gd name="connsiteX0" fmla="*/ 0 w 1695930"/>
              <a:gd name="connsiteY0" fmla="*/ 1462009 h 1462009"/>
              <a:gd name="connsiteX1" fmla="*/ 847965 w 1695930"/>
              <a:gd name="connsiteY1" fmla="*/ 0 h 1462009"/>
              <a:gd name="connsiteX2" fmla="*/ 1695930 w 1695930"/>
              <a:gd name="connsiteY2" fmla="*/ 1462009 h 1462009"/>
              <a:gd name="connsiteX3" fmla="*/ 0 w 1695930"/>
              <a:gd name="connsiteY3" fmla="*/ 1462009 h 1462009"/>
              <a:gd name="connsiteX0-1" fmla="*/ 0 w 1695930"/>
              <a:gd name="connsiteY0-2" fmla="*/ 1694237 h 1694237"/>
              <a:gd name="connsiteX1-3" fmla="*/ 862480 w 1695930"/>
              <a:gd name="connsiteY1-4" fmla="*/ 0 h 1694237"/>
              <a:gd name="connsiteX2-5" fmla="*/ 1695930 w 1695930"/>
              <a:gd name="connsiteY2-6" fmla="*/ 1694237 h 1694237"/>
              <a:gd name="connsiteX3-7" fmla="*/ 0 w 1695930"/>
              <a:gd name="connsiteY3-8" fmla="*/ 1694237 h 1694237"/>
            </a:gdLst>
            <a:ahLst/>
            <a:cxnLst>
              <a:cxn ang="0">
                <a:pos x="connsiteX0-1" y="connsiteY0-2"/>
              </a:cxn>
              <a:cxn ang="0">
                <a:pos x="connsiteX1-3" y="connsiteY1-4"/>
              </a:cxn>
              <a:cxn ang="0">
                <a:pos x="connsiteX2-5" y="connsiteY2-6"/>
              </a:cxn>
              <a:cxn ang="0">
                <a:pos x="connsiteX3-7" y="connsiteY3-8"/>
              </a:cxn>
            </a:cxnLst>
            <a:rect l="l" t="t" r="r" b="b"/>
            <a:pathLst>
              <a:path w="1695930" h="1694237">
                <a:moveTo>
                  <a:pt x="0" y="1694237"/>
                </a:moveTo>
                <a:lnTo>
                  <a:pt x="862480" y="0"/>
                </a:lnTo>
                <a:lnTo>
                  <a:pt x="1695930" y="1694237"/>
                </a:lnTo>
                <a:lnTo>
                  <a:pt x="0" y="169423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350" noProof="1"/>
          </a:p>
        </p:txBody>
      </p:sp>
      <p:cxnSp>
        <p:nvCxnSpPr>
          <p:cNvPr id="18" name="直接连接符 17"/>
          <p:cNvCxnSpPr/>
          <p:nvPr>
            <p:custDataLst>
              <p:tags r:id="rId13"/>
            </p:custDataLst>
          </p:nvPr>
        </p:nvCxnSpPr>
        <p:spPr>
          <a:xfrm>
            <a:off x="1358945" y="4795838"/>
            <a:ext cx="5905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ctrTitle" hasCustomPrompt="1"/>
            <p:custDataLst>
              <p:tags r:id="rId14"/>
            </p:custDataLst>
          </p:nvPr>
        </p:nvSpPr>
        <p:spPr>
          <a:xfrm>
            <a:off x="1198799" y="2009457"/>
            <a:ext cx="6243723" cy="1198800"/>
          </a:xfrm>
        </p:spPr>
        <p:txBody>
          <a:bodyPr anchor="ctr">
            <a:normAutofit/>
          </a:bodyPr>
          <a:lstStyle>
            <a:lvl1pPr algn="l">
              <a:defRPr sz="4500" spc="600">
                <a:solidFill>
                  <a:schemeClr val="tx1"/>
                </a:solidFill>
              </a:defRPr>
            </a:lvl1pPr>
          </a:lstStyle>
          <a:p>
            <a:r>
              <a:rPr lang="zh-CN" altLang="en-US" noProof="1"/>
              <a:t>编辑标题</a:t>
            </a:r>
            <a:endParaRPr lang="zh-CN" altLang="en-US" noProof="1"/>
          </a:p>
        </p:txBody>
      </p:sp>
      <p:sp>
        <p:nvSpPr>
          <p:cNvPr id="3" name="副标题 2"/>
          <p:cNvSpPr>
            <a:spLocks noGrp="1"/>
          </p:cNvSpPr>
          <p:nvPr>
            <p:ph type="subTitle" idx="1" hasCustomPrompt="1"/>
            <p:custDataLst>
              <p:tags r:id="rId15"/>
            </p:custDataLst>
          </p:nvPr>
        </p:nvSpPr>
        <p:spPr>
          <a:xfrm>
            <a:off x="1198880" y="3313163"/>
            <a:ext cx="3408680" cy="1379855"/>
          </a:xfrm>
        </p:spPr>
        <p:txBody>
          <a:bodyPr>
            <a:noAutofit/>
          </a:bodyPr>
          <a:lstStyle>
            <a:lvl1pPr marL="0" indent="0" algn="l">
              <a:lnSpc>
                <a:spcPct val="100000"/>
              </a:lnSpc>
              <a:spcAft>
                <a:spcPts val="0"/>
              </a:spcAft>
              <a:buNone/>
              <a:defRPr sz="3000" b="1" i="1" spc="300" baseline="0">
                <a:solidFill>
                  <a:schemeClr val="tx1"/>
                </a:solidFill>
                <a:latin typeface="+mj-ea"/>
                <a:ea typeface="+mj-ea"/>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a:t>编辑副标题</a:t>
            </a:r>
            <a:endParaRPr lang="zh-CN" altLang="en-US" noProof="1"/>
          </a:p>
        </p:txBody>
      </p:sp>
      <p:sp>
        <p:nvSpPr>
          <p:cNvPr id="19" name="日期占位符 15"/>
          <p:cNvSpPr>
            <a:spLocks noGrp="1"/>
          </p:cNvSpPr>
          <p:nvPr>
            <p:ph type="dt" sz="half" idx="15"/>
            <p:custDataLst>
              <p:tags r:id="rId16"/>
            </p:custDataLst>
          </p:nvPr>
        </p:nvSpPr>
        <p:spPr/>
        <p:txBody>
          <a:bodyPr/>
          <a:lstStyle>
            <a:lvl1pPr>
              <a:defRPr/>
            </a:lvl1pPr>
          </a:lstStyle>
          <a:p>
            <a:pPr>
              <a:defRPr/>
            </a:pPr>
            <a:endParaRPr lang="zh-CN" altLang="en-US"/>
          </a:p>
        </p:txBody>
      </p:sp>
      <p:sp>
        <p:nvSpPr>
          <p:cNvPr id="20" name="页脚占位符 16"/>
          <p:cNvSpPr>
            <a:spLocks noGrp="1"/>
          </p:cNvSpPr>
          <p:nvPr>
            <p:ph type="ftr" sz="quarter" idx="16"/>
            <p:custDataLst>
              <p:tags r:id="rId17"/>
            </p:custDataLst>
          </p:nvPr>
        </p:nvSpPr>
        <p:spPr/>
        <p:txBody>
          <a:bodyPr/>
          <a:lstStyle>
            <a:lvl1pPr>
              <a:defRPr/>
            </a:lvl1pPr>
          </a:lstStyle>
          <a:p>
            <a:pPr>
              <a:defRPr/>
            </a:pPr>
            <a:endParaRPr lang="zh-CN" altLang="en-US"/>
          </a:p>
        </p:txBody>
      </p:sp>
      <p:sp>
        <p:nvSpPr>
          <p:cNvPr id="21" name="灯片编号占位符 17"/>
          <p:cNvSpPr>
            <a:spLocks noGrp="1"/>
          </p:cNvSpPr>
          <p:nvPr>
            <p:ph type="sldNum" sz="quarter" idx="17"/>
            <p:custDataLst>
              <p:tags r:id="rId18"/>
            </p:custDataLst>
          </p:nvPr>
        </p:nvSpPr>
        <p:spPr/>
        <p:txBody>
          <a:bodyPr/>
          <a:lstStyle>
            <a:lvl1pPr>
              <a:defRPr/>
            </a:lvl1pPr>
          </a:lstStyle>
          <a:p>
            <a:pPr>
              <a:defRPr/>
            </a:pPr>
            <a:fld id="{4FC38A87-77AC-48C7-9F0B-A360E0E07000}" type="slidenum">
              <a:rPr lang="zh-CN" altLang="en-US"/>
            </a:fld>
            <a:endParaRPr lang="zh-CN" altLang="en-US"/>
          </a:p>
        </p:txBody>
      </p:sp>
      <p:pic>
        <p:nvPicPr>
          <p:cNvPr id="25" name="图片 24"/>
          <p:cNvPicPr>
            <a:picLocks noChangeAspect="1"/>
          </p:cNvPicPr>
          <p:nvPr>
            <p:custDataLst>
              <p:tags r:id="rId19"/>
            </p:custDataLst>
          </p:nvPr>
        </p:nvPicPr>
        <p:blipFill>
          <a:blip r:embed="rId20" cstate="email">
            <a:extLst>
              <a:ext uri="{BEBA8EAE-BF5A-486C-A8C5-ECC9F3942E4B}">
                <a14:imgProps xmlns:a14="http://schemas.microsoft.com/office/drawing/2010/main">
                  <a14:imgLayer r:embed="rId21">
                    <a14:imgEffect>
                      <a14:colorTemperature colorTemp="4700"/>
                    </a14:imgEffect>
                  </a14:imgLayer>
                </a14:imgProps>
              </a:ext>
            </a:extLst>
          </a:blip>
          <a:srcRect/>
          <a:stretch>
            <a:fillRect/>
          </a:stretch>
        </p:blipFill>
        <p:spPr>
          <a:xfrm>
            <a:off x="7052747" y="409574"/>
            <a:ext cx="4753805" cy="6456590"/>
          </a:xfrm>
          <a:custGeom>
            <a:avLst/>
            <a:gdLst>
              <a:gd name="connsiteX0" fmla="*/ 1645443 w 4753805"/>
              <a:gd name="connsiteY0" fmla="*/ 0 h 6456590"/>
              <a:gd name="connsiteX1" fmla="*/ 2993011 w 4753805"/>
              <a:gd name="connsiteY1" fmla="*/ 2807919 h 6456590"/>
              <a:gd name="connsiteX2" fmla="*/ 2995875 w 4753805"/>
              <a:gd name="connsiteY2" fmla="*/ 2807919 h 6456590"/>
              <a:gd name="connsiteX3" fmla="*/ 4753805 w 4753805"/>
              <a:gd name="connsiteY3" fmla="*/ 6456590 h 6456590"/>
              <a:gd name="connsiteX4" fmla="*/ 1757930 w 4753805"/>
              <a:gd name="connsiteY4" fmla="*/ 6456590 h 6456590"/>
              <a:gd name="connsiteX5" fmla="*/ 0 w 4753805"/>
              <a:gd name="connsiteY5" fmla="*/ 2807919 h 6456590"/>
              <a:gd name="connsiteX6" fmla="*/ 4790 w 4753805"/>
              <a:gd name="connsiteY6" fmla="*/ 2807919 h 6456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53805" h="6456590">
                <a:moveTo>
                  <a:pt x="1645443" y="0"/>
                </a:moveTo>
                <a:lnTo>
                  <a:pt x="2993011" y="2807919"/>
                </a:lnTo>
                <a:lnTo>
                  <a:pt x="2995875" y="2807919"/>
                </a:lnTo>
                <a:lnTo>
                  <a:pt x="4753805" y="6456590"/>
                </a:lnTo>
                <a:lnTo>
                  <a:pt x="1757930" y="6456590"/>
                </a:lnTo>
                <a:lnTo>
                  <a:pt x="0" y="2807919"/>
                </a:lnTo>
                <a:lnTo>
                  <a:pt x="4790" y="2807919"/>
                </a:lnTo>
                <a:close/>
              </a:path>
            </a:pathLst>
          </a:custGeom>
        </p:spPr>
      </p:pic>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4C48A74-1170-47DE-A8DC-9677242F8B8C}" type="datetimeFigureOut">
              <a:rPr lang="ru-RU" smtClean="0"/>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60C1C2B-9BCD-4B46-9D42-9595E1B4B083}" type="slidenum">
              <a:rPr lang="ru-RU" smtClean="0"/>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panose="05040102010807070707"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panose="05040102010807070707"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panose="05040102010807070707"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panose="05040102010807070707"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03345" y="4709160"/>
            <a:ext cx="4385310" cy="1854200"/>
          </a:xfrm>
        </p:spPr>
        <p:txBody>
          <a:bodyPr>
            <a:normAutofit fontScale="85000"/>
          </a:bodyPr>
          <a:p>
            <a:pPr algn="ctr"/>
            <a:r>
              <a:rPr lang="ru-RU" altLang="ru-RU" u="sng" dirty="0" smtClean="0">
                <a:solidFill>
                  <a:schemeClr val="accent1">
                    <a:lumMod val="50000"/>
                  </a:schemeClr>
                </a:solidFill>
                <a:latin typeface="Times New Roman" panose="02020603050405020304" pitchFamily="18" charset="0"/>
                <a:cs typeface="Times New Roman" panose="02020603050405020304" pitchFamily="18" charset="0"/>
              </a:rPr>
              <a:t>М</a:t>
            </a:r>
            <a:r>
              <a:rPr lang="en-US" altLang="ru-RU" u="sng" dirty="0" smtClean="0">
                <a:solidFill>
                  <a:schemeClr val="accent1">
                    <a:lumMod val="50000"/>
                  </a:schemeClr>
                </a:solidFill>
                <a:latin typeface="Times New Roman" panose="02020603050405020304" pitchFamily="18" charset="0"/>
                <a:cs typeface="Times New Roman" panose="02020603050405020304" pitchFamily="18" charset="0"/>
              </a:rPr>
              <a:t>амбеталиева</a:t>
            </a:r>
            <a:r>
              <a:rPr lang="ru-RU" altLang="ru-RU" u="sng"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altLang="ru-RU" u="sng" dirty="0" err="1" smtClean="0">
                <a:solidFill>
                  <a:schemeClr val="accent1">
                    <a:lumMod val="50000"/>
                  </a:schemeClr>
                </a:solidFill>
                <a:latin typeface="Times New Roman" panose="02020603050405020304" pitchFamily="18" charset="0"/>
                <a:cs typeface="Times New Roman" panose="02020603050405020304" pitchFamily="18" charset="0"/>
              </a:rPr>
              <a:t>Алима</a:t>
            </a:r>
            <a:r>
              <a:rPr lang="ru-RU" altLang="ru-RU" u="sng"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altLang="ru-RU" u="sng" dirty="0" err="1" smtClean="0">
                <a:solidFill>
                  <a:schemeClr val="accent1">
                    <a:lumMod val="50000"/>
                  </a:schemeClr>
                </a:solidFill>
                <a:latin typeface="Times New Roman" panose="02020603050405020304" pitchFamily="18" charset="0"/>
                <a:cs typeface="Times New Roman" panose="02020603050405020304" pitchFamily="18" charset="0"/>
              </a:rPr>
              <a:t>Рахматулаевна</a:t>
            </a:r>
            <a:endParaRPr lang="ru-RU" altLang="ru-RU" u="sng" dirty="0">
              <a:solidFill>
                <a:schemeClr val="accent1">
                  <a:lumMod val="50000"/>
                </a:schemeClr>
              </a:solidFill>
              <a:latin typeface="Times New Roman" panose="02020603050405020304" pitchFamily="18" charset="0"/>
              <a:cs typeface="Times New Roman" panose="02020603050405020304" pitchFamily="18" charset="0"/>
            </a:endParaRPr>
          </a:p>
          <a:p>
            <a:pPr algn="ctr"/>
            <a:r>
              <a:rPr lang="ru-RU" altLang="ru-RU" dirty="0">
                <a:solidFill>
                  <a:schemeClr val="accent1">
                    <a:lumMod val="50000"/>
                  </a:schemeClr>
                </a:solidFill>
                <a:latin typeface="Times New Roman" panose="02020603050405020304" pitchFamily="18" charset="0"/>
                <a:cs typeface="Times New Roman" panose="02020603050405020304" pitchFamily="18" charset="0"/>
              </a:rPr>
              <a:t>(ФИО преподавателя)</a:t>
            </a:r>
            <a:endParaRPr lang="ru-RU" altLang="ru-RU" dirty="0">
              <a:solidFill>
                <a:schemeClr val="accent1">
                  <a:lumMod val="50000"/>
                </a:schemeClr>
              </a:solidFill>
              <a:latin typeface="Times New Roman" panose="02020603050405020304" pitchFamily="18" charset="0"/>
              <a:cs typeface="Times New Roman" panose="02020603050405020304" pitchFamily="18" charset="0"/>
            </a:endParaRPr>
          </a:p>
          <a:p>
            <a:pPr algn="ctr"/>
            <a:endParaRPr lang="ru-RU" altLang="ru-RU" dirty="0">
              <a:solidFill>
                <a:schemeClr val="accent1">
                  <a:lumMod val="50000"/>
                </a:schemeClr>
              </a:solidFill>
              <a:latin typeface="Times New Roman" panose="02020603050405020304" pitchFamily="18" charset="0"/>
              <a:cs typeface="Times New Roman" panose="02020603050405020304" pitchFamily="18" charset="0"/>
            </a:endParaRPr>
          </a:p>
          <a:p>
            <a:pPr algn="ctr"/>
            <a:r>
              <a:rPr lang="en-US" altLang="ru-RU" u="sng" dirty="0" smtClean="0">
                <a:solidFill>
                  <a:schemeClr val="accent1">
                    <a:lumMod val="50000"/>
                  </a:schemeClr>
                </a:solidFill>
                <a:latin typeface="Times New Roman" panose="02020603050405020304" pitchFamily="18" charset="0"/>
                <a:cs typeface="Times New Roman" panose="02020603050405020304" pitchFamily="18" charset="0"/>
              </a:rPr>
              <a:t>Alima_78@mail,ru</a:t>
            </a:r>
            <a:endParaRPr lang="ru-RU" altLang="ru-RU" u="sng" dirty="0">
              <a:solidFill>
                <a:schemeClr val="accent1">
                  <a:lumMod val="50000"/>
                </a:schemeClr>
              </a:solidFill>
              <a:latin typeface="Times New Roman" panose="02020603050405020304" pitchFamily="18" charset="0"/>
              <a:cs typeface="Times New Roman" panose="02020603050405020304" pitchFamily="18" charset="0"/>
            </a:endParaRPr>
          </a:p>
          <a:p>
            <a:pPr algn="ctr"/>
            <a:r>
              <a:rPr lang="ru-RU" altLang="ru-RU" dirty="0">
                <a:solidFill>
                  <a:schemeClr val="accent1">
                    <a:lumMod val="50000"/>
                  </a:schemeClr>
                </a:solidFill>
                <a:latin typeface="Times New Roman" panose="02020603050405020304" pitchFamily="18" charset="0"/>
                <a:cs typeface="Times New Roman" panose="02020603050405020304" pitchFamily="18" charset="0"/>
              </a:rPr>
              <a:t>(электронная почта преподавателя )</a:t>
            </a:r>
            <a:endParaRPr lang="ru-RU" altLang="ru-RU" dirty="0">
              <a:solidFill>
                <a:schemeClr val="accent1">
                  <a:lumMod val="50000"/>
                </a:schemeClr>
              </a:solidFill>
            </a:endParaRPr>
          </a:p>
          <a:p>
            <a:pPr algn="ctr"/>
            <a:endParaRPr lang="ru-RU" altLang="ru-RU" dirty="0">
              <a:solidFill>
                <a:schemeClr val="accent1">
                  <a:lumMod val="50000"/>
                </a:schemeClr>
              </a:solidFill>
            </a:endParaRPr>
          </a:p>
        </p:txBody>
      </p:sp>
      <p:sp>
        <p:nvSpPr>
          <p:cNvPr id="5" name="Прямоугольник 4"/>
          <p:cNvSpPr/>
          <p:nvPr/>
        </p:nvSpPr>
        <p:spPr>
          <a:xfrm>
            <a:off x="2135560" y="260060"/>
            <a:ext cx="7848872" cy="768350"/>
          </a:xfrm>
          <a:prstGeom prst="rect">
            <a:avLst/>
          </a:prstGeom>
        </p:spPr>
        <p:txBody>
          <a:bodyPr wrap="square">
            <a:spAutoFit/>
          </a:bodyPr>
          <a:p>
            <a:pPr algn="ctr"/>
            <a:endParaRPr lang="ru-RU" sz="1100" dirty="0" smtClean="0">
              <a:latin typeface="Times New Roman" panose="02020603050405020304" pitchFamily="18" charset="0"/>
              <a:cs typeface="Times New Roman" panose="02020603050405020304" pitchFamily="18" charset="0"/>
            </a:endParaRPr>
          </a:p>
          <a:p>
            <a:pPr algn="ctr"/>
            <a:r>
              <a:rPr lang="ru-RU" sz="1100" dirty="0" smtClean="0">
                <a:latin typeface="Times New Roman" panose="02020603050405020304" pitchFamily="18" charset="0"/>
                <a:cs typeface="Times New Roman" panose="02020603050405020304" pitchFamily="18" charset="0"/>
              </a:rPr>
              <a:t>МИНИСТЕРСТВО ОБРАЗОВАНИЯ И НАУКИ  РЕСПУБЛИКИ КАЗАХСТАН                     </a:t>
            </a:r>
            <a:endParaRPr lang="ru-RU" sz="1100" dirty="0" smtClean="0">
              <a:latin typeface="Times New Roman" panose="02020603050405020304" pitchFamily="18" charset="0"/>
              <a:cs typeface="Times New Roman" panose="02020603050405020304" pitchFamily="18" charset="0"/>
            </a:endParaRPr>
          </a:p>
          <a:p>
            <a:pPr algn="ctr"/>
            <a:r>
              <a:rPr lang="ru-RU" sz="1100" dirty="0" smtClean="0">
                <a:latin typeface="Times New Roman" panose="02020603050405020304" pitchFamily="18" charset="0"/>
                <a:cs typeface="Times New Roman" panose="02020603050405020304" pitchFamily="18" charset="0"/>
              </a:rPr>
              <a:t>КАЗАХСКИЙ </a:t>
            </a:r>
            <a:r>
              <a:rPr lang="ru-RU" sz="1100" dirty="0">
                <a:latin typeface="Times New Roman" panose="02020603050405020304" pitchFamily="18" charset="0"/>
                <a:cs typeface="Times New Roman" panose="02020603050405020304" pitchFamily="18" charset="0"/>
              </a:rPr>
              <a:t>НАЦИОНАЛЬНЫЙ </a:t>
            </a:r>
            <a:r>
              <a:rPr lang="ru-RU" sz="1100" dirty="0" smtClean="0">
                <a:latin typeface="Times New Roman" panose="02020603050405020304" pitchFamily="18" charset="0"/>
                <a:cs typeface="Times New Roman" panose="02020603050405020304" pitchFamily="18" charset="0"/>
              </a:rPr>
              <a:t>ИССЛЕДОВАТЕЛЬСКИЙ </a:t>
            </a:r>
            <a:r>
              <a:rPr lang="ru-RU" sz="1100" dirty="0">
                <a:latin typeface="Times New Roman" panose="02020603050405020304" pitchFamily="18" charset="0"/>
                <a:cs typeface="Times New Roman" panose="02020603050405020304" pitchFamily="18" charset="0"/>
              </a:rPr>
              <a:t>ТЕХНИЧЕСКИЙ УНИВЕРСИТЕТ имени К.И. САТПАЕВА</a:t>
            </a:r>
            <a:endParaRPr lang="ru-RU" sz="1100" dirty="0">
              <a:latin typeface="Times New Roman" panose="02020603050405020304" pitchFamily="18" charset="0"/>
              <a:cs typeface="Times New Roman" panose="02020603050405020304" pitchFamily="18" charset="0"/>
            </a:endParaRPr>
          </a:p>
          <a:p>
            <a:endParaRPr lang="ru-RU" sz="1100" dirty="0"/>
          </a:p>
        </p:txBody>
      </p:sp>
      <p:sp>
        <p:nvSpPr>
          <p:cNvPr id="7" name="Прямоугольник 6"/>
          <p:cNvSpPr/>
          <p:nvPr/>
        </p:nvSpPr>
        <p:spPr>
          <a:xfrm>
            <a:off x="2495600" y="1032194"/>
            <a:ext cx="7560840" cy="1753235"/>
          </a:xfrm>
          <a:prstGeom prst="rect">
            <a:avLst/>
          </a:prstGeom>
        </p:spPr>
        <p:txBody>
          <a:bodyPr wrap="square">
            <a:spAutoFit/>
          </a:bodyPr>
          <a:p>
            <a:pPr algn="ctr"/>
            <a:r>
              <a:rPr lang="ru-RU" dirty="0">
                <a:solidFill>
                  <a:schemeClr val="accent4">
                    <a:lumMod val="50000"/>
                  </a:schemeClr>
                </a:solidFill>
              </a:rPr>
              <a:t>Металлургия и обогащение полезных ископаемых</a:t>
            </a:r>
            <a:br>
              <a:rPr lang="ru-RU" dirty="0">
                <a:solidFill>
                  <a:schemeClr val="accent4">
                    <a:lumMod val="50000"/>
                  </a:schemeClr>
                </a:solidFill>
              </a:rPr>
            </a:br>
            <a:r>
              <a:rPr lang="ru-RU" dirty="0">
                <a:solidFill>
                  <a:schemeClr val="accent4">
                    <a:lumMod val="50000"/>
                  </a:schemeClr>
                </a:solidFill>
              </a:rPr>
              <a:t>(кафедра</a:t>
            </a:r>
            <a:r>
              <a:rPr lang="ru-RU" dirty="0" smtClean="0">
                <a:solidFill>
                  <a:schemeClr val="accent4">
                    <a:lumMod val="50000"/>
                  </a:schemeClr>
                </a:solidFill>
              </a:rPr>
              <a:t>)</a:t>
            </a:r>
            <a:endParaRPr lang="ru-RU" dirty="0" smtClean="0">
              <a:solidFill>
                <a:schemeClr val="accent4">
                  <a:lumMod val="50000"/>
                </a:schemeClr>
              </a:solidFill>
            </a:endParaRPr>
          </a:p>
          <a:p>
            <a:pPr algn="ctr"/>
            <a:endParaRPr lang="ru-RU" dirty="0" smtClean="0">
              <a:solidFill>
                <a:schemeClr val="accent4">
                  <a:lumMod val="50000"/>
                </a:schemeClr>
              </a:solidFill>
            </a:endParaRPr>
          </a:p>
          <a:p>
            <a:pPr algn="ctr"/>
            <a:r>
              <a:rPr lang="ru-RU" dirty="0" smtClean="0">
                <a:solidFill>
                  <a:schemeClr val="accent4">
                    <a:lumMod val="50000"/>
                  </a:schemeClr>
                </a:solidFill>
              </a:rPr>
              <a:t>Флотационные методы обогащения</a:t>
            </a:r>
            <a:br>
              <a:rPr lang="ru-RU" dirty="0">
                <a:solidFill>
                  <a:schemeClr val="accent4">
                    <a:lumMod val="50000"/>
                  </a:schemeClr>
                </a:solidFill>
              </a:rPr>
            </a:br>
            <a:r>
              <a:rPr lang="ru-RU" dirty="0">
                <a:solidFill>
                  <a:schemeClr val="accent4">
                    <a:lumMod val="50000"/>
                  </a:schemeClr>
                </a:solidFill>
              </a:rPr>
              <a:t>(дисциплина)</a:t>
            </a:r>
            <a:br>
              <a:rPr lang="ru-RU" dirty="0"/>
            </a:b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358390" y="2118360"/>
            <a:ext cx="7931785" cy="5692775"/>
          </a:xfrm>
          <a:prstGeom prst="rect">
            <a:avLst/>
          </a:prstGeom>
          <a:noFill/>
          <a:ln w="9525">
            <a:noFill/>
          </a:ln>
        </p:spPr>
        <p:txBody>
          <a:bodyPr wrap="square">
            <a:spAutoFit/>
          </a:bodyPr>
          <a:p>
            <a:pPr marL="228600" indent="-228600"/>
            <a:r>
              <a:rPr lang="en-US" sz="2800" b="0">
                <a:latin typeface="Times New Roman" panose="02020603050405020304" pitchFamily="18" charset="0"/>
                <a:cs typeface="Times New Roman" panose="02020603050405020304" pitchFamily="18" charset="0"/>
              </a:rPr>
              <a:t>    1.  Анализ возможности слипания частицы и пузырька (капиллярная теория)2.  Условие закрепления частицы на пузырьке. Уравнение Фрумкина-Кабанова 3. Кинетическая трактовка минерализации воздушных пузырьков. Удар и скольжение, время индукции</a:t>
            </a:r>
            <a:endParaRPr lang="en-US" sz="2800" b="0">
              <a:latin typeface="Times New Roman" panose="02020603050405020304" pitchFamily="18" charset="0"/>
              <a:cs typeface="Times New Roman" panose="02020603050405020304" pitchFamily="18" charset="0"/>
            </a:endParaRPr>
          </a:p>
          <a:p>
            <a:pPr marL="228600" indent="-228600"/>
            <a:endParaRPr lang="en-US" sz="2800" b="0">
              <a:latin typeface="Times New Roman" panose="02020603050405020304" pitchFamily="18" charset="0"/>
              <a:cs typeface="Times New Roman" panose="02020603050405020304" pitchFamily="18" charset="0"/>
            </a:endParaRPr>
          </a:p>
          <a:p>
            <a:endParaRPr lang="zh-CN" altLang="en-US" sz="2800">
              <a:latin typeface="Times New Roman" panose="02020603050405020304" pitchFamily="18" charset="0"/>
              <a:cs typeface="Times New Roman" panose="02020603050405020304" pitchFamily="18" charset="0"/>
            </a:endParaRPr>
          </a:p>
        </p:txBody>
      </p:sp>
      <p:sp>
        <p:nvSpPr>
          <p:cNvPr id="3" name="文本框 2"/>
          <p:cNvSpPr txBox="1"/>
          <p:nvPr/>
        </p:nvSpPr>
        <p:spPr>
          <a:xfrm>
            <a:off x="3706495" y="575310"/>
            <a:ext cx="4418965" cy="768350"/>
          </a:xfrm>
          <a:prstGeom prst="rect">
            <a:avLst/>
          </a:prstGeom>
          <a:noFill/>
        </p:spPr>
        <p:txBody>
          <a:bodyPr wrap="square" rtlCol="0">
            <a:spAutoFit/>
          </a:bodyPr>
          <a:p>
            <a:r>
              <a:rPr lang="ru-RU" altLang="zh-CN" sz="4400">
                <a:latin typeface="Times New Roman" panose="02020603050405020304" pitchFamily="18" charset="0"/>
                <a:cs typeface="Times New Roman" panose="02020603050405020304" pitchFamily="18" charset="0"/>
              </a:rPr>
              <a:t>План занятия:</a:t>
            </a:r>
            <a:endParaRPr lang="ru-RU" altLang="zh-CN" sz="440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2"/>
          </p:nvPr>
        </p:nvSpPr>
        <p:spPr>
          <a:xfrm>
            <a:off x="6124575" y="203835"/>
            <a:ext cx="5379720" cy="5699760"/>
          </a:xfrm>
        </p:spPr>
        <p:txBody>
          <a:bodyPr>
            <a:noAutofit/>
          </a:bodyPr>
          <a:lstStyle/>
          <a:p>
            <a:r>
              <a:rPr lang="ru-RU" sz="2500" dirty="0">
                <a:latin typeface="Times New Roman" panose="02020603050405020304" pitchFamily="18" charset="0"/>
                <a:cs typeface="Times New Roman" panose="02020603050405020304" pitchFamily="18" charset="0"/>
              </a:rPr>
              <a:t>Капиллярная теория прилипания рассматривает изменение свободной поверхностной энергии системы в процессе образования флотационного комплекса. При этом изучается изменение краевого угла смачивания как косвенной оценки разности трудно определяемых поверхностных энергий σт-г и σт-ж. Кинетика разрушения прослойки воды, отделяющей частицу и пузырек, рассматривается из следующих позиций. Прослойка воды состоит из двух частей, обладающих разными свойствами </a:t>
            </a:r>
            <a:endParaRPr lang="ru-RU" sz="2500" dirty="0">
              <a:latin typeface="Times New Roman" panose="02020603050405020304" pitchFamily="18" charset="0"/>
              <a:cs typeface="Times New Roman" panose="02020603050405020304" pitchFamily="18" charset="0"/>
            </a:endParaRPr>
          </a:p>
        </p:txBody>
      </p:sp>
      <p:grpSp>
        <p:nvGrpSpPr>
          <p:cNvPr id="1073744156" name="组合 1073744155"/>
          <p:cNvGrpSpPr/>
          <p:nvPr/>
        </p:nvGrpSpPr>
        <p:grpSpPr>
          <a:xfrm>
            <a:off x="1176655" y="1508125"/>
            <a:ext cx="4809490" cy="3416300"/>
            <a:chOff x="2647" y="5584"/>
            <a:chExt cx="7574" cy="5380"/>
          </a:xfrm>
        </p:grpSpPr>
        <p:grpSp>
          <p:nvGrpSpPr>
            <p:cNvPr id="1073744153" name="组合 1073744152"/>
            <p:cNvGrpSpPr/>
            <p:nvPr/>
          </p:nvGrpSpPr>
          <p:grpSpPr>
            <a:xfrm>
              <a:off x="2647" y="5584"/>
              <a:ext cx="7574" cy="5380"/>
              <a:chOff x="1327" y="5584"/>
              <a:chExt cx="7574" cy="5380"/>
            </a:xfrm>
          </p:grpSpPr>
          <p:grpSp>
            <p:nvGrpSpPr>
              <p:cNvPr id="1073744082" name="组合 1073744081"/>
              <p:cNvGrpSpPr/>
              <p:nvPr/>
            </p:nvGrpSpPr>
            <p:grpSpPr>
              <a:xfrm>
                <a:off x="1327" y="5584"/>
                <a:ext cx="7574" cy="2729"/>
                <a:chOff x="1305" y="1744"/>
                <a:chExt cx="9369" cy="3463"/>
              </a:xfrm>
            </p:grpSpPr>
            <p:grpSp>
              <p:nvGrpSpPr>
                <p:cNvPr id="1073744083" name="组合 1073744082"/>
                <p:cNvGrpSpPr/>
                <p:nvPr/>
              </p:nvGrpSpPr>
              <p:grpSpPr>
                <a:xfrm>
                  <a:off x="1314" y="2214"/>
                  <a:ext cx="9360" cy="2520"/>
                  <a:chOff x="1314" y="2214"/>
                  <a:chExt cx="9360" cy="2520"/>
                </a:xfrm>
              </p:grpSpPr>
              <p:sp>
                <p:nvSpPr>
                  <p:cNvPr id="1073744084" name="矩形 1073744083"/>
                  <p:cNvSpPr/>
                  <p:nvPr/>
                </p:nvSpPr>
                <p:spPr>
                  <a:xfrm>
                    <a:off x="1314" y="2214"/>
                    <a:ext cx="9360" cy="2520"/>
                  </a:xfrm>
                  <a:prstGeom prst="rect">
                    <a:avLst/>
                  </a:prstGeom>
                  <a:pattFill prst="dashHorz">
                    <a:fgClr>
                      <a:srgbClr val="000000"/>
                    </a:fgClr>
                    <a:bgClr>
                      <a:srgbClr val="CCFFFF"/>
                    </a:bgClr>
                  </a:pattFill>
                  <a:ln w="9525">
                    <a:noFill/>
                  </a:ln>
                </p:spPr>
                <p:txBody>
                  <a:bodyPr/>
                  <a:p>
                    <a:endParaRPr lang="zh-CN" altLang="en-US"/>
                  </a:p>
                </p:txBody>
              </p:sp>
              <p:grpSp>
                <p:nvGrpSpPr>
                  <p:cNvPr id="1073744085" name="组合 1073744084"/>
                  <p:cNvGrpSpPr/>
                  <p:nvPr/>
                </p:nvGrpSpPr>
                <p:grpSpPr>
                  <a:xfrm>
                    <a:off x="8514" y="2544"/>
                    <a:ext cx="2047" cy="1800"/>
                    <a:chOff x="8514" y="2544"/>
                    <a:chExt cx="2047" cy="1800"/>
                  </a:xfrm>
                </p:grpSpPr>
                <p:grpSp>
                  <p:nvGrpSpPr>
                    <p:cNvPr id="1073744086" name="组合 1073744085"/>
                    <p:cNvGrpSpPr/>
                    <p:nvPr/>
                  </p:nvGrpSpPr>
                  <p:grpSpPr>
                    <a:xfrm>
                      <a:off x="8514" y="2544"/>
                      <a:ext cx="546" cy="1800"/>
                      <a:chOff x="8514" y="2211"/>
                      <a:chExt cx="546" cy="2523"/>
                    </a:xfrm>
                  </p:grpSpPr>
                  <p:sp>
                    <p:nvSpPr>
                      <p:cNvPr id="1073744087" name="矩形 1073744086"/>
                      <p:cNvSpPr/>
                      <p:nvPr/>
                    </p:nvSpPr>
                    <p:spPr>
                      <a:xfrm>
                        <a:off x="8514" y="2214"/>
                        <a:ext cx="360" cy="2520"/>
                      </a:xfrm>
                      <a:prstGeom prst="rect">
                        <a:avLst/>
                      </a:prstGeom>
                      <a:solidFill>
                        <a:srgbClr val="C0C0C0"/>
                      </a:solidFill>
                      <a:ln w="19050" cap="flat" cmpd="sng">
                        <a:solidFill>
                          <a:srgbClr val="000000"/>
                        </a:solidFill>
                        <a:prstDash val="solid"/>
                        <a:miter/>
                        <a:headEnd type="none" w="med" len="med"/>
                        <a:tailEnd type="none" w="med" len="med"/>
                      </a:ln>
                    </p:spPr>
                    <p:txBody>
                      <a:bodyPr/>
                      <a:p>
                        <a:endParaRPr lang="zh-CN" altLang="en-US"/>
                      </a:p>
                    </p:txBody>
                  </p:sp>
                  <p:sp>
                    <p:nvSpPr>
                      <p:cNvPr id="1073744088" name="矩形 1073744087"/>
                      <p:cNvSpPr/>
                      <p:nvPr/>
                    </p:nvSpPr>
                    <p:spPr>
                      <a:xfrm>
                        <a:off x="8881" y="2211"/>
                        <a:ext cx="179" cy="2520"/>
                      </a:xfrm>
                      <a:prstGeom prst="rect">
                        <a:avLst/>
                      </a:prstGeom>
                      <a:solidFill>
                        <a:srgbClr val="00CCFF"/>
                      </a:solidFill>
                      <a:ln w="19050">
                        <a:noFill/>
                      </a:ln>
                    </p:spPr>
                    <p:txBody>
                      <a:bodyPr/>
                      <a:p>
                        <a:endParaRPr lang="zh-CN" altLang="en-US"/>
                      </a:p>
                    </p:txBody>
                  </p:sp>
                </p:grpSp>
                <p:grpSp>
                  <p:nvGrpSpPr>
                    <p:cNvPr id="1073744089" name="组合 1073744088"/>
                    <p:cNvGrpSpPr/>
                    <p:nvPr/>
                  </p:nvGrpSpPr>
                  <p:grpSpPr>
                    <a:xfrm>
                      <a:off x="9234" y="2754"/>
                      <a:ext cx="1327" cy="1327"/>
                      <a:chOff x="9234" y="2754"/>
                      <a:chExt cx="1327" cy="1327"/>
                    </a:xfrm>
                  </p:grpSpPr>
                  <p:sp>
                    <p:nvSpPr>
                      <p:cNvPr id="1073744090" name="椭圆 1073744089"/>
                      <p:cNvSpPr/>
                      <p:nvPr/>
                    </p:nvSpPr>
                    <p:spPr>
                      <a:xfrm>
                        <a:off x="9234" y="2754"/>
                        <a:ext cx="1327" cy="1327"/>
                      </a:xfrm>
                      <a:prstGeom prst="ellipse">
                        <a:avLst/>
                      </a:prstGeom>
                      <a:solidFill>
                        <a:srgbClr val="00CCFF"/>
                      </a:solidFill>
                      <a:ln w="9525">
                        <a:noFill/>
                      </a:ln>
                    </p:spPr>
                    <p:txBody>
                      <a:bodyPr/>
                      <a:p>
                        <a:endParaRPr lang="zh-CN" altLang="en-US"/>
                      </a:p>
                    </p:txBody>
                  </p:sp>
                  <p:sp>
                    <p:nvSpPr>
                      <p:cNvPr id="1073744091" name="椭圆 1073744090"/>
                      <p:cNvSpPr/>
                      <p:nvPr/>
                    </p:nvSpPr>
                    <p:spPr>
                      <a:xfrm>
                        <a:off x="9294" y="2814"/>
                        <a:ext cx="1213" cy="1213"/>
                      </a:xfrm>
                      <a:prstGeom prst="ellipse">
                        <a:avLst/>
                      </a:prstGeom>
                      <a:solidFill>
                        <a:srgbClr val="FFFFFF"/>
                      </a:solidFill>
                      <a:ln w="19050" cap="flat" cmpd="sng">
                        <a:solidFill>
                          <a:srgbClr val="000000"/>
                        </a:solidFill>
                        <a:prstDash val="solid"/>
                        <a:headEnd type="none" w="med" len="med"/>
                        <a:tailEnd type="none" w="med" len="med"/>
                      </a:ln>
                    </p:spPr>
                    <p:txBody>
                      <a:bodyPr/>
                      <a:p>
                        <a:endParaRPr lang="zh-CN" altLang="en-US"/>
                      </a:p>
                    </p:txBody>
                  </p:sp>
                </p:grpSp>
              </p:grpSp>
              <p:grpSp>
                <p:nvGrpSpPr>
                  <p:cNvPr id="1073744092" name="组合 1073744091"/>
                  <p:cNvGrpSpPr/>
                  <p:nvPr/>
                </p:nvGrpSpPr>
                <p:grpSpPr>
                  <a:xfrm>
                    <a:off x="5994" y="2544"/>
                    <a:ext cx="1867" cy="1800"/>
                    <a:chOff x="6354" y="2544"/>
                    <a:chExt cx="1867" cy="1800"/>
                  </a:xfrm>
                </p:grpSpPr>
                <p:grpSp>
                  <p:nvGrpSpPr>
                    <p:cNvPr id="1073744093" name="组合 1073744092"/>
                    <p:cNvGrpSpPr/>
                    <p:nvPr/>
                  </p:nvGrpSpPr>
                  <p:grpSpPr>
                    <a:xfrm>
                      <a:off x="6894" y="2754"/>
                      <a:ext cx="1327" cy="1327"/>
                      <a:chOff x="9234" y="2754"/>
                      <a:chExt cx="1327" cy="1327"/>
                    </a:xfrm>
                  </p:grpSpPr>
                  <p:sp>
                    <p:nvSpPr>
                      <p:cNvPr id="1073744094" name="椭圆 1073744093"/>
                      <p:cNvSpPr/>
                      <p:nvPr/>
                    </p:nvSpPr>
                    <p:spPr>
                      <a:xfrm>
                        <a:off x="9234" y="2754"/>
                        <a:ext cx="1327" cy="1327"/>
                      </a:xfrm>
                      <a:prstGeom prst="ellipse">
                        <a:avLst/>
                      </a:prstGeom>
                      <a:solidFill>
                        <a:srgbClr val="00CCFF"/>
                      </a:solidFill>
                      <a:ln w="9525">
                        <a:noFill/>
                      </a:ln>
                    </p:spPr>
                    <p:txBody>
                      <a:bodyPr/>
                      <a:p>
                        <a:endParaRPr lang="zh-CN" altLang="en-US"/>
                      </a:p>
                    </p:txBody>
                  </p:sp>
                  <p:sp>
                    <p:nvSpPr>
                      <p:cNvPr id="1073744095" name="椭圆 1073744094"/>
                      <p:cNvSpPr/>
                      <p:nvPr/>
                    </p:nvSpPr>
                    <p:spPr>
                      <a:xfrm>
                        <a:off x="9294" y="2814"/>
                        <a:ext cx="1213" cy="1213"/>
                      </a:xfrm>
                      <a:prstGeom prst="ellipse">
                        <a:avLst/>
                      </a:prstGeom>
                      <a:solidFill>
                        <a:srgbClr val="FFFFFF"/>
                      </a:solidFill>
                      <a:ln w="19050" cap="flat" cmpd="sng">
                        <a:solidFill>
                          <a:srgbClr val="000000"/>
                        </a:solidFill>
                        <a:prstDash val="solid"/>
                        <a:headEnd type="none" w="med" len="med"/>
                        <a:tailEnd type="none" w="med" len="med"/>
                      </a:ln>
                    </p:spPr>
                    <p:txBody>
                      <a:bodyPr/>
                      <a:p>
                        <a:endParaRPr lang="zh-CN" altLang="en-US"/>
                      </a:p>
                    </p:txBody>
                  </p:sp>
                </p:grpSp>
                <p:grpSp>
                  <p:nvGrpSpPr>
                    <p:cNvPr id="1073744096" name="组合 1073744095"/>
                    <p:cNvGrpSpPr/>
                    <p:nvPr/>
                  </p:nvGrpSpPr>
                  <p:grpSpPr>
                    <a:xfrm>
                      <a:off x="6354" y="2544"/>
                      <a:ext cx="546" cy="1800"/>
                      <a:chOff x="8514" y="2211"/>
                      <a:chExt cx="546" cy="2523"/>
                    </a:xfrm>
                  </p:grpSpPr>
                  <p:sp>
                    <p:nvSpPr>
                      <p:cNvPr id="1073744097" name="矩形 1073744096"/>
                      <p:cNvSpPr/>
                      <p:nvPr/>
                    </p:nvSpPr>
                    <p:spPr>
                      <a:xfrm>
                        <a:off x="8514" y="2214"/>
                        <a:ext cx="360" cy="2520"/>
                      </a:xfrm>
                      <a:prstGeom prst="rect">
                        <a:avLst/>
                      </a:prstGeom>
                      <a:solidFill>
                        <a:srgbClr val="C0C0C0"/>
                      </a:solidFill>
                      <a:ln w="19050" cap="flat" cmpd="sng">
                        <a:solidFill>
                          <a:srgbClr val="000000"/>
                        </a:solidFill>
                        <a:prstDash val="solid"/>
                        <a:miter/>
                        <a:headEnd type="none" w="med" len="med"/>
                        <a:tailEnd type="none" w="med" len="med"/>
                      </a:ln>
                    </p:spPr>
                    <p:txBody>
                      <a:bodyPr/>
                      <a:p>
                        <a:endParaRPr lang="zh-CN" altLang="en-US"/>
                      </a:p>
                    </p:txBody>
                  </p:sp>
                  <p:sp>
                    <p:nvSpPr>
                      <p:cNvPr id="1073744098" name="矩形 1073744097"/>
                      <p:cNvSpPr/>
                      <p:nvPr/>
                    </p:nvSpPr>
                    <p:spPr>
                      <a:xfrm>
                        <a:off x="8881" y="2211"/>
                        <a:ext cx="179" cy="2520"/>
                      </a:xfrm>
                      <a:prstGeom prst="rect">
                        <a:avLst/>
                      </a:prstGeom>
                      <a:solidFill>
                        <a:srgbClr val="00CCFF"/>
                      </a:solidFill>
                      <a:ln w="19050">
                        <a:noFill/>
                      </a:ln>
                    </p:spPr>
                    <p:txBody>
                      <a:bodyPr/>
                      <a:p>
                        <a:endParaRPr lang="zh-CN" altLang="en-US"/>
                      </a:p>
                    </p:txBody>
                  </p:sp>
                </p:grpSp>
              </p:grpSp>
              <p:grpSp>
                <p:nvGrpSpPr>
                  <p:cNvPr id="1073744099" name="组合 1073744098"/>
                  <p:cNvGrpSpPr/>
                  <p:nvPr/>
                </p:nvGrpSpPr>
                <p:grpSpPr>
                  <a:xfrm>
                    <a:off x="3474" y="2554"/>
                    <a:ext cx="1736" cy="1803"/>
                    <a:chOff x="4194" y="2554"/>
                    <a:chExt cx="1736" cy="1803"/>
                  </a:xfrm>
                </p:grpSpPr>
                <p:sp>
                  <p:nvSpPr>
                    <p:cNvPr id="1073744100" name="椭圆 1073744099"/>
                    <p:cNvSpPr/>
                    <p:nvPr/>
                  </p:nvSpPr>
                  <p:spPr>
                    <a:xfrm>
                      <a:off x="4603" y="2764"/>
                      <a:ext cx="1327" cy="1327"/>
                    </a:xfrm>
                    <a:prstGeom prst="ellipse">
                      <a:avLst/>
                    </a:prstGeom>
                    <a:solidFill>
                      <a:srgbClr val="00CCFF"/>
                    </a:solidFill>
                    <a:ln w="9525">
                      <a:noFill/>
                    </a:ln>
                  </p:spPr>
                  <p:txBody>
                    <a:bodyPr/>
                    <a:p>
                      <a:endParaRPr lang="zh-CN" altLang="en-US"/>
                    </a:p>
                  </p:txBody>
                </p:sp>
                <p:grpSp>
                  <p:nvGrpSpPr>
                    <p:cNvPr id="1073744101" name="组合 1073744100"/>
                    <p:cNvGrpSpPr/>
                    <p:nvPr/>
                  </p:nvGrpSpPr>
                  <p:grpSpPr>
                    <a:xfrm>
                      <a:off x="4194" y="2554"/>
                      <a:ext cx="1683" cy="1803"/>
                      <a:chOff x="4194" y="2554"/>
                      <a:chExt cx="1683" cy="1803"/>
                    </a:xfrm>
                  </p:grpSpPr>
                  <p:grpSp>
                    <p:nvGrpSpPr>
                      <p:cNvPr id="1073744102" name="组合 1073744101"/>
                      <p:cNvGrpSpPr/>
                      <p:nvPr/>
                    </p:nvGrpSpPr>
                    <p:grpSpPr>
                      <a:xfrm>
                        <a:off x="4194" y="2554"/>
                        <a:ext cx="546" cy="1803"/>
                        <a:chOff x="8514" y="2211"/>
                        <a:chExt cx="546" cy="2523"/>
                      </a:xfrm>
                    </p:grpSpPr>
                    <p:sp>
                      <p:nvSpPr>
                        <p:cNvPr id="1073744103" name="矩形 1073744102"/>
                        <p:cNvSpPr/>
                        <p:nvPr/>
                      </p:nvSpPr>
                      <p:spPr>
                        <a:xfrm>
                          <a:off x="8514" y="2214"/>
                          <a:ext cx="360" cy="2520"/>
                        </a:xfrm>
                        <a:prstGeom prst="rect">
                          <a:avLst/>
                        </a:prstGeom>
                        <a:solidFill>
                          <a:srgbClr val="C0C0C0"/>
                        </a:solidFill>
                        <a:ln w="19050" cap="flat" cmpd="sng">
                          <a:solidFill>
                            <a:srgbClr val="000000"/>
                          </a:solidFill>
                          <a:prstDash val="solid"/>
                          <a:miter/>
                          <a:headEnd type="none" w="med" len="med"/>
                          <a:tailEnd type="none" w="med" len="med"/>
                        </a:ln>
                      </p:spPr>
                      <p:txBody>
                        <a:bodyPr/>
                        <a:p>
                          <a:endParaRPr lang="zh-CN" altLang="en-US"/>
                        </a:p>
                      </p:txBody>
                    </p:sp>
                    <p:sp>
                      <p:nvSpPr>
                        <p:cNvPr id="1073744104" name="矩形 1073744103"/>
                        <p:cNvSpPr/>
                        <p:nvPr/>
                      </p:nvSpPr>
                      <p:spPr>
                        <a:xfrm>
                          <a:off x="8881" y="2211"/>
                          <a:ext cx="179" cy="2520"/>
                        </a:xfrm>
                        <a:prstGeom prst="rect">
                          <a:avLst/>
                        </a:prstGeom>
                        <a:solidFill>
                          <a:srgbClr val="00CCFF"/>
                        </a:solidFill>
                        <a:ln w="19050">
                          <a:noFill/>
                        </a:ln>
                      </p:spPr>
                      <p:txBody>
                        <a:bodyPr/>
                        <a:p>
                          <a:endParaRPr lang="zh-CN" altLang="en-US"/>
                        </a:p>
                      </p:txBody>
                    </p:sp>
                  </p:grpSp>
                  <p:sp>
                    <p:nvSpPr>
                      <p:cNvPr id="1073744105" name="椭圆 1073744104"/>
                      <p:cNvSpPr/>
                      <p:nvPr/>
                    </p:nvSpPr>
                    <p:spPr>
                      <a:xfrm>
                        <a:off x="4664" y="2824"/>
                        <a:ext cx="1213" cy="1213"/>
                      </a:xfrm>
                      <a:prstGeom prst="ellipse">
                        <a:avLst/>
                      </a:prstGeom>
                      <a:solidFill>
                        <a:srgbClr val="FFFFFF"/>
                      </a:solidFill>
                      <a:ln w="19050" cap="flat" cmpd="sng">
                        <a:solidFill>
                          <a:srgbClr val="000000"/>
                        </a:solidFill>
                        <a:prstDash val="solid"/>
                        <a:headEnd type="none" w="med" len="med"/>
                        <a:tailEnd type="none" w="med" len="med"/>
                      </a:ln>
                    </p:spPr>
                    <p:txBody>
                      <a:bodyPr/>
                      <a:p>
                        <a:endParaRPr lang="zh-CN" altLang="en-US"/>
                      </a:p>
                    </p:txBody>
                  </p:sp>
                </p:grpSp>
              </p:grpSp>
              <p:grpSp>
                <p:nvGrpSpPr>
                  <p:cNvPr id="1073744106" name="组合 1073744105"/>
                  <p:cNvGrpSpPr/>
                  <p:nvPr/>
                </p:nvGrpSpPr>
                <p:grpSpPr>
                  <a:xfrm>
                    <a:off x="1314" y="2554"/>
                    <a:ext cx="1507" cy="1803"/>
                    <a:chOff x="1251" y="2554"/>
                    <a:chExt cx="1507" cy="1803"/>
                  </a:xfrm>
                </p:grpSpPr>
                <p:sp>
                  <p:nvSpPr>
                    <p:cNvPr id="1073744107" name="椭圆 1073744106"/>
                    <p:cNvSpPr/>
                    <p:nvPr/>
                  </p:nvSpPr>
                  <p:spPr>
                    <a:xfrm>
                      <a:off x="1431" y="2754"/>
                      <a:ext cx="1327" cy="1327"/>
                    </a:xfrm>
                    <a:prstGeom prst="ellipse">
                      <a:avLst/>
                    </a:prstGeom>
                    <a:solidFill>
                      <a:srgbClr val="00CCFF"/>
                    </a:solidFill>
                    <a:ln w="9525">
                      <a:noFill/>
                    </a:ln>
                  </p:spPr>
                  <p:txBody>
                    <a:bodyPr/>
                    <a:p>
                      <a:endParaRPr lang="zh-CN" altLang="en-US"/>
                    </a:p>
                  </p:txBody>
                </p:sp>
                <p:sp>
                  <p:nvSpPr>
                    <p:cNvPr id="1073744108" name="椭圆 1073744107"/>
                    <p:cNvSpPr/>
                    <p:nvPr/>
                  </p:nvSpPr>
                  <p:spPr>
                    <a:xfrm>
                      <a:off x="1478" y="2811"/>
                      <a:ext cx="1213" cy="1213"/>
                    </a:xfrm>
                    <a:prstGeom prst="ellipse">
                      <a:avLst/>
                    </a:prstGeom>
                    <a:solidFill>
                      <a:srgbClr val="FFFFFF"/>
                    </a:solidFill>
                    <a:ln w="19050" cap="flat" cmpd="sng">
                      <a:solidFill>
                        <a:srgbClr val="000000"/>
                      </a:solidFill>
                      <a:prstDash val="solid"/>
                      <a:headEnd type="none" w="med" len="med"/>
                      <a:tailEnd type="none" w="med" len="med"/>
                    </a:ln>
                  </p:spPr>
                  <p:txBody>
                    <a:bodyPr/>
                    <a:p>
                      <a:endParaRPr lang="zh-CN" altLang="en-US"/>
                    </a:p>
                  </p:txBody>
                </p:sp>
                <p:grpSp>
                  <p:nvGrpSpPr>
                    <p:cNvPr id="1073744109" name="组合 1073744108"/>
                    <p:cNvGrpSpPr/>
                    <p:nvPr/>
                  </p:nvGrpSpPr>
                  <p:grpSpPr>
                    <a:xfrm>
                      <a:off x="1251" y="2554"/>
                      <a:ext cx="546" cy="1803"/>
                      <a:chOff x="8514" y="2211"/>
                      <a:chExt cx="546" cy="2523"/>
                    </a:xfrm>
                  </p:grpSpPr>
                  <p:sp>
                    <p:nvSpPr>
                      <p:cNvPr id="1073744110" name="矩形 1073744109"/>
                      <p:cNvSpPr/>
                      <p:nvPr/>
                    </p:nvSpPr>
                    <p:spPr>
                      <a:xfrm>
                        <a:off x="8514" y="2214"/>
                        <a:ext cx="360" cy="2520"/>
                      </a:xfrm>
                      <a:prstGeom prst="rect">
                        <a:avLst/>
                      </a:prstGeom>
                      <a:solidFill>
                        <a:srgbClr val="C0C0C0"/>
                      </a:solidFill>
                      <a:ln w="19050" cap="flat" cmpd="sng">
                        <a:solidFill>
                          <a:srgbClr val="000000"/>
                        </a:solidFill>
                        <a:prstDash val="solid"/>
                        <a:miter/>
                        <a:headEnd type="none" w="med" len="med"/>
                        <a:tailEnd type="none" w="med" len="med"/>
                      </a:ln>
                    </p:spPr>
                    <p:txBody>
                      <a:bodyPr/>
                      <a:p>
                        <a:endParaRPr lang="zh-CN" altLang="en-US"/>
                      </a:p>
                    </p:txBody>
                  </p:sp>
                  <p:sp>
                    <p:nvSpPr>
                      <p:cNvPr id="1073744111" name="矩形 1073744110"/>
                      <p:cNvSpPr/>
                      <p:nvPr/>
                    </p:nvSpPr>
                    <p:spPr>
                      <a:xfrm>
                        <a:off x="8881" y="2211"/>
                        <a:ext cx="179" cy="2520"/>
                      </a:xfrm>
                      <a:prstGeom prst="rect">
                        <a:avLst/>
                      </a:prstGeom>
                      <a:solidFill>
                        <a:srgbClr val="00CCFF"/>
                      </a:solidFill>
                      <a:ln w="19050">
                        <a:noFill/>
                      </a:ln>
                    </p:spPr>
                    <p:txBody>
                      <a:bodyPr/>
                      <a:p>
                        <a:endParaRPr lang="zh-CN" altLang="en-US"/>
                      </a:p>
                    </p:txBody>
                  </p:sp>
                </p:grpSp>
                <p:sp>
                  <p:nvSpPr>
                    <p:cNvPr id="1073744112" name="直接连接符 1073744111"/>
                    <p:cNvSpPr/>
                    <p:nvPr/>
                  </p:nvSpPr>
                  <p:spPr>
                    <a:xfrm>
                      <a:off x="1691" y="2911"/>
                      <a:ext cx="0" cy="1015"/>
                    </a:xfrm>
                    <a:prstGeom prst="line">
                      <a:avLst/>
                    </a:prstGeom>
                    <a:ln w="19050" cap="flat" cmpd="sng">
                      <a:solidFill>
                        <a:srgbClr val="000000"/>
                      </a:solidFill>
                      <a:prstDash val="solid"/>
                      <a:headEnd type="none" w="med" len="med"/>
                      <a:tailEnd type="none" w="med" len="med"/>
                    </a:ln>
                  </p:spPr>
                </p:sp>
                <p:sp>
                  <p:nvSpPr>
                    <p:cNvPr id="1073744113" name="矩形 1073744112"/>
                    <p:cNvSpPr/>
                    <p:nvPr/>
                  </p:nvSpPr>
                  <p:spPr>
                    <a:xfrm>
                      <a:off x="1707" y="2912"/>
                      <a:ext cx="125" cy="1003"/>
                    </a:xfrm>
                    <a:prstGeom prst="rect">
                      <a:avLst/>
                    </a:prstGeom>
                    <a:solidFill>
                      <a:srgbClr val="FFFFFF"/>
                    </a:solidFill>
                    <a:ln w="9525">
                      <a:noFill/>
                    </a:ln>
                  </p:spPr>
                  <p:txBody>
                    <a:bodyPr/>
                    <a:p>
                      <a:endParaRPr lang="zh-CN" altLang="en-US"/>
                    </a:p>
                  </p:txBody>
                </p:sp>
                <p:sp>
                  <p:nvSpPr>
                    <p:cNvPr id="1073744114" name="任意多边形 1073744113"/>
                    <p:cNvSpPr/>
                    <p:nvPr/>
                  </p:nvSpPr>
                  <p:spPr>
                    <a:xfrm>
                      <a:off x="1702" y="2880"/>
                      <a:ext cx="98" cy="45"/>
                    </a:xfrm>
                    <a:custGeom>
                      <a:avLst/>
                      <a:gdLst/>
                      <a:ahLst/>
                      <a:cxnLst/>
                      <a:pathLst>
                        <a:path w="98" h="45">
                          <a:moveTo>
                            <a:pt x="0" y="45"/>
                          </a:moveTo>
                          <a:cubicBezTo>
                            <a:pt x="16" y="38"/>
                            <a:pt x="78" y="9"/>
                            <a:pt x="98" y="0"/>
                          </a:cubicBezTo>
                        </a:path>
                      </a:pathLst>
                    </a:custGeom>
                    <a:noFill/>
                    <a:ln w="22225" cap="flat" cmpd="sng">
                      <a:solidFill>
                        <a:srgbClr val="000000"/>
                      </a:solidFill>
                      <a:prstDash val="solid"/>
                      <a:headEnd type="none" w="med" len="med"/>
                      <a:tailEnd type="none" w="med" len="med"/>
                    </a:ln>
                  </p:spPr>
                  <p:txBody>
                    <a:bodyPr/>
                    <a:p>
                      <a:endParaRPr lang="zh-CN" altLang="en-US"/>
                    </a:p>
                  </p:txBody>
                </p:sp>
                <p:sp>
                  <p:nvSpPr>
                    <p:cNvPr id="1073744115" name="任意多边形 1073744114"/>
                    <p:cNvSpPr/>
                    <p:nvPr/>
                  </p:nvSpPr>
                  <p:spPr>
                    <a:xfrm>
                      <a:off x="1699" y="3895"/>
                      <a:ext cx="96" cy="52"/>
                    </a:xfrm>
                    <a:custGeom>
                      <a:avLst/>
                      <a:gdLst/>
                      <a:ahLst/>
                      <a:cxnLst/>
                      <a:pathLst>
                        <a:path w="96" h="52">
                          <a:moveTo>
                            <a:pt x="0" y="0"/>
                          </a:moveTo>
                          <a:lnTo>
                            <a:pt x="96" y="52"/>
                          </a:lnTo>
                        </a:path>
                      </a:pathLst>
                    </a:custGeom>
                    <a:noFill/>
                    <a:ln w="22225" cap="flat" cmpd="sng">
                      <a:solidFill>
                        <a:srgbClr val="000000"/>
                      </a:solidFill>
                      <a:prstDash val="solid"/>
                      <a:headEnd type="none" w="med" len="med"/>
                      <a:tailEnd type="none" w="med" len="med"/>
                    </a:ln>
                  </p:spPr>
                  <p:txBody>
                    <a:bodyPr/>
                    <a:p>
                      <a:endParaRPr lang="zh-CN" altLang="en-US"/>
                    </a:p>
                  </p:txBody>
                </p:sp>
              </p:grpSp>
            </p:grpSp>
            <p:sp>
              <p:nvSpPr>
                <p:cNvPr id="1073744116" name="文本框 1073744115"/>
                <p:cNvSpPr txBox="1"/>
                <p:nvPr/>
              </p:nvSpPr>
              <p:spPr>
                <a:xfrm>
                  <a:off x="9594" y="1744"/>
                  <a:ext cx="480" cy="365"/>
                </a:xfrm>
                <a:prstGeom prst="rect">
                  <a:avLst/>
                </a:prstGeom>
                <a:noFill/>
                <a:ln w="9525">
                  <a:noFill/>
                </a:ln>
              </p:spPr>
              <p:txBody>
                <a:bodyPr wrap="square" lIns="18000" tIns="10800" rIns="18000" bIns="10800"/>
                <a:p>
                  <a:r>
                    <a:rPr lang="zh-CN" altLang="en-US"/>
                    <a:t>1</a:t>
                  </a:r>
                  <a:endParaRPr lang="zh-CN" altLang="en-US"/>
                </a:p>
                <a:p>
                  <a:endParaRPr lang="zh-CN" altLang="en-US"/>
                </a:p>
              </p:txBody>
            </p:sp>
            <p:sp>
              <p:nvSpPr>
                <p:cNvPr id="1073744117" name="文本框 1073744116"/>
                <p:cNvSpPr txBox="1"/>
                <p:nvPr/>
              </p:nvSpPr>
              <p:spPr>
                <a:xfrm>
                  <a:off x="7074" y="1744"/>
                  <a:ext cx="480" cy="365"/>
                </a:xfrm>
                <a:prstGeom prst="rect">
                  <a:avLst/>
                </a:prstGeom>
                <a:noFill/>
                <a:ln w="9525">
                  <a:noFill/>
                </a:ln>
              </p:spPr>
              <p:txBody>
                <a:bodyPr wrap="square" lIns="18000" tIns="10800" rIns="18000" bIns="10800"/>
                <a:p>
                  <a:r>
                    <a:rPr lang="zh-CN" altLang="en-US"/>
                    <a:t>2</a:t>
                  </a:r>
                  <a:endParaRPr lang="zh-CN" altLang="en-US"/>
                </a:p>
                <a:p>
                  <a:endParaRPr lang="zh-CN" altLang="en-US"/>
                </a:p>
              </p:txBody>
            </p:sp>
            <p:sp>
              <p:nvSpPr>
                <p:cNvPr id="1073744118" name="文本框 1073744117"/>
                <p:cNvSpPr txBox="1"/>
                <p:nvPr/>
              </p:nvSpPr>
              <p:spPr>
                <a:xfrm>
                  <a:off x="4554" y="1744"/>
                  <a:ext cx="480" cy="365"/>
                </a:xfrm>
                <a:prstGeom prst="rect">
                  <a:avLst/>
                </a:prstGeom>
                <a:noFill/>
                <a:ln w="9525">
                  <a:noFill/>
                </a:ln>
              </p:spPr>
              <p:txBody>
                <a:bodyPr wrap="square" lIns="18000" tIns="10800" rIns="18000" bIns="10800"/>
                <a:p>
                  <a:r>
                    <a:rPr lang="zh-CN" altLang="en-US"/>
                    <a:t>3</a:t>
                  </a:r>
                  <a:endParaRPr lang="zh-CN" altLang="en-US"/>
                </a:p>
                <a:p>
                  <a:endParaRPr lang="zh-CN" altLang="en-US"/>
                </a:p>
              </p:txBody>
            </p:sp>
            <p:sp>
              <p:nvSpPr>
                <p:cNvPr id="1073744119" name="文本框 1073744118"/>
                <p:cNvSpPr txBox="1"/>
                <p:nvPr/>
              </p:nvSpPr>
              <p:spPr>
                <a:xfrm>
                  <a:off x="2214" y="1754"/>
                  <a:ext cx="480" cy="365"/>
                </a:xfrm>
                <a:prstGeom prst="rect">
                  <a:avLst/>
                </a:prstGeom>
                <a:noFill/>
                <a:ln w="9525">
                  <a:noFill/>
                </a:ln>
              </p:spPr>
              <p:txBody>
                <a:bodyPr wrap="square" lIns="18000" tIns="10800" rIns="18000" bIns="10800"/>
                <a:p>
                  <a:r>
                    <a:rPr lang="zh-CN" altLang="en-US"/>
                    <a:t>4</a:t>
                  </a:r>
                  <a:endParaRPr lang="zh-CN" altLang="en-US"/>
                </a:p>
                <a:p>
                  <a:endParaRPr lang="zh-CN" altLang="en-US"/>
                </a:p>
              </p:txBody>
            </p:sp>
            <p:sp>
              <p:nvSpPr>
                <p:cNvPr id="1073744120" name="直接连接符 1073744119"/>
                <p:cNvSpPr/>
                <p:nvPr/>
              </p:nvSpPr>
              <p:spPr>
                <a:xfrm>
                  <a:off x="9304" y="3474"/>
                  <a:ext cx="0" cy="1440"/>
                </a:xfrm>
                <a:prstGeom prst="line">
                  <a:avLst/>
                </a:prstGeom>
                <a:ln w="9525" cap="flat" cmpd="sng">
                  <a:solidFill>
                    <a:srgbClr val="000000"/>
                  </a:solidFill>
                  <a:prstDash val="solid"/>
                  <a:headEnd type="none" w="med" len="med"/>
                  <a:tailEnd type="none" w="med" len="med"/>
                </a:ln>
              </p:spPr>
            </p:sp>
            <p:sp>
              <p:nvSpPr>
                <p:cNvPr id="1073744121" name="直接连接符 1073744120"/>
                <p:cNvSpPr/>
                <p:nvPr/>
              </p:nvSpPr>
              <p:spPr>
                <a:xfrm>
                  <a:off x="8874" y="3474"/>
                  <a:ext cx="0" cy="1440"/>
                </a:xfrm>
                <a:prstGeom prst="line">
                  <a:avLst/>
                </a:prstGeom>
                <a:ln w="9525" cap="flat" cmpd="sng">
                  <a:solidFill>
                    <a:srgbClr val="000000"/>
                  </a:solidFill>
                  <a:prstDash val="solid"/>
                  <a:headEnd type="none" w="med" len="med"/>
                  <a:tailEnd type="none" w="med" len="med"/>
                </a:ln>
              </p:spPr>
            </p:sp>
            <p:sp>
              <p:nvSpPr>
                <p:cNvPr id="1073744122" name="直接连接符 1073744121"/>
                <p:cNvSpPr/>
                <p:nvPr/>
              </p:nvSpPr>
              <p:spPr>
                <a:xfrm>
                  <a:off x="8874" y="4851"/>
                  <a:ext cx="420" cy="0"/>
                </a:xfrm>
                <a:prstGeom prst="line">
                  <a:avLst/>
                </a:prstGeom>
                <a:ln w="9525" cap="flat" cmpd="sng">
                  <a:solidFill>
                    <a:srgbClr val="000000"/>
                  </a:solidFill>
                  <a:prstDash val="solid"/>
                  <a:headEnd type="stealth" w="sm" len="med"/>
                  <a:tailEnd type="stealth" w="sm" len="med"/>
                </a:ln>
              </p:spPr>
            </p:sp>
            <p:sp>
              <p:nvSpPr>
                <p:cNvPr id="1073744123" name="直接连接符 1073744122"/>
                <p:cNvSpPr/>
                <p:nvPr/>
              </p:nvSpPr>
              <p:spPr>
                <a:xfrm>
                  <a:off x="6604" y="3474"/>
                  <a:ext cx="0" cy="1440"/>
                </a:xfrm>
                <a:prstGeom prst="line">
                  <a:avLst/>
                </a:prstGeom>
                <a:ln w="9525" cap="flat" cmpd="sng">
                  <a:solidFill>
                    <a:srgbClr val="000000"/>
                  </a:solidFill>
                  <a:prstDash val="solid"/>
                  <a:headEnd type="none" w="med" len="med"/>
                  <a:tailEnd type="none" w="med" len="med"/>
                </a:ln>
              </p:spPr>
            </p:sp>
            <p:sp>
              <p:nvSpPr>
                <p:cNvPr id="1073744124" name="直接连接符 1073744123"/>
                <p:cNvSpPr/>
                <p:nvPr/>
              </p:nvSpPr>
              <p:spPr>
                <a:xfrm>
                  <a:off x="6354" y="3474"/>
                  <a:ext cx="0" cy="1440"/>
                </a:xfrm>
                <a:prstGeom prst="line">
                  <a:avLst/>
                </a:prstGeom>
                <a:ln w="9525" cap="flat" cmpd="sng">
                  <a:solidFill>
                    <a:srgbClr val="000000"/>
                  </a:solidFill>
                  <a:prstDash val="solid"/>
                  <a:headEnd type="none" w="med" len="med"/>
                  <a:tailEnd type="none" w="med" len="med"/>
                </a:ln>
              </p:spPr>
            </p:sp>
            <p:sp>
              <p:nvSpPr>
                <p:cNvPr id="1073744125" name="直接连接符 1073744124"/>
                <p:cNvSpPr/>
                <p:nvPr/>
              </p:nvSpPr>
              <p:spPr>
                <a:xfrm>
                  <a:off x="3834" y="3474"/>
                  <a:ext cx="0" cy="1440"/>
                </a:xfrm>
                <a:prstGeom prst="line">
                  <a:avLst/>
                </a:prstGeom>
                <a:ln w="9525" cap="flat" cmpd="sng">
                  <a:solidFill>
                    <a:srgbClr val="000000"/>
                  </a:solidFill>
                  <a:prstDash val="solid"/>
                  <a:headEnd type="none" w="med" len="med"/>
                  <a:tailEnd type="none" w="med" len="med"/>
                </a:ln>
              </p:spPr>
            </p:sp>
            <p:sp>
              <p:nvSpPr>
                <p:cNvPr id="1073744126" name="直接连接符 1073744125"/>
                <p:cNvSpPr/>
                <p:nvPr/>
              </p:nvSpPr>
              <p:spPr>
                <a:xfrm>
                  <a:off x="3944" y="3464"/>
                  <a:ext cx="0" cy="1440"/>
                </a:xfrm>
                <a:prstGeom prst="line">
                  <a:avLst/>
                </a:prstGeom>
                <a:ln w="9525" cap="flat" cmpd="sng">
                  <a:solidFill>
                    <a:srgbClr val="000000"/>
                  </a:solidFill>
                  <a:prstDash val="solid"/>
                  <a:headEnd type="none" w="med" len="med"/>
                  <a:tailEnd type="none" w="med" len="med"/>
                </a:ln>
              </p:spPr>
            </p:sp>
            <p:sp>
              <p:nvSpPr>
                <p:cNvPr id="1073744127" name="直接连接符 1073744126"/>
                <p:cNvSpPr/>
                <p:nvPr/>
              </p:nvSpPr>
              <p:spPr>
                <a:xfrm>
                  <a:off x="1674" y="3474"/>
                  <a:ext cx="0" cy="1440"/>
                </a:xfrm>
                <a:prstGeom prst="line">
                  <a:avLst/>
                </a:prstGeom>
                <a:ln w="9525" cap="flat" cmpd="sng">
                  <a:solidFill>
                    <a:srgbClr val="000000"/>
                  </a:solidFill>
                  <a:prstDash val="solid"/>
                  <a:headEnd type="none" w="med" len="med"/>
                  <a:tailEnd type="none" w="med" len="med"/>
                </a:ln>
              </p:spPr>
            </p:sp>
            <p:sp>
              <p:nvSpPr>
                <p:cNvPr id="1073744128" name="直接连接符 1073744127"/>
                <p:cNvSpPr/>
                <p:nvPr/>
              </p:nvSpPr>
              <p:spPr>
                <a:xfrm>
                  <a:off x="1734" y="3474"/>
                  <a:ext cx="0" cy="1440"/>
                </a:xfrm>
                <a:prstGeom prst="line">
                  <a:avLst/>
                </a:prstGeom>
                <a:ln w="9525" cap="flat" cmpd="sng">
                  <a:solidFill>
                    <a:srgbClr val="000000"/>
                  </a:solidFill>
                  <a:prstDash val="solid"/>
                  <a:headEnd type="none" w="med" len="med"/>
                  <a:tailEnd type="none" w="med" len="med"/>
                </a:ln>
              </p:spPr>
            </p:sp>
            <p:sp>
              <p:nvSpPr>
                <p:cNvPr id="1073744129" name="文本框 1073744128"/>
                <p:cNvSpPr txBox="1"/>
                <p:nvPr/>
              </p:nvSpPr>
              <p:spPr>
                <a:xfrm>
                  <a:off x="9414" y="4734"/>
                  <a:ext cx="720" cy="413"/>
                </a:xfrm>
                <a:prstGeom prst="rect">
                  <a:avLst/>
                </a:prstGeom>
                <a:noFill/>
                <a:ln w="9525">
                  <a:noFill/>
                </a:ln>
              </p:spPr>
              <p:txBody>
                <a:bodyPr wrap="square" lIns="18000" tIns="10800" rIns="18000" bIns="10800"/>
                <a:p>
                  <a:r>
                    <a:rPr lang="zh-CN" altLang="en-US"/>
                    <a:t>h1</a:t>
                  </a:r>
                  <a:endParaRPr lang="zh-CN" altLang="en-US"/>
                </a:p>
                <a:p>
                  <a:endParaRPr lang="zh-CN" altLang="en-US"/>
                </a:p>
              </p:txBody>
            </p:sp>
            <p:sp>
              <p:nvSpPr>
                <p:cNvPr id="1073744130" name="文本框 1073744129"/>
                <p:cNvSpPr txBox="1"/>
                <p:nvPr/>
              </p:nvSpPr>
              <p:spPr>
                <a:xfrm>
                  <a:off x="6894" y="4784"/>
                  <a:ext cx="720" cy="413"/>
                </a:xfrm>
                <a:prstGeom prst="rect">
                  <a:avLst/>
                </a:prstGeom>
                <a:noFill/>
                <a:ln w="9525">
                  <a:noFill/>
                </a:ln>
              </p:spPr>
              <p:txBody>
                <a:bodyPr wrap="square" lIns="18000" tIns="10800" rIns="18000" bIns="10800"/>
                <a:p>
                  <a:r>
                    <a:rPr lang="zh-CN" altLang="en-US"/>
                    <a:t>h2</a:t>
                  </a:r>
                  <a:endParaRPr lang="zh-CN" altLang="en-US"/>
                </a:p>
                <a:p>
                  <a:endParaRPr lang="zh-CN" altLang="en-US"/>
                </a:p>
              </p:txBody>
            </p:sp>
            <p:sp>
              <p:nvSpPr>
                <p:cNvPr id="1073744131" name="文本框 1073744130"/>
                <p:cNvSpPr txBox="1"/>
                <p:nvPr/>
              </p:nvSpPr>
              <p:spPr>
                <a:xfrm>
                  <a:off x="4194" y="4794"/>
                  <a:ext cx="720" cy="413"/>
                </a:xfrm>
                <a:prstGeom prst="rect">
                  <a:avLst/>
                </a:prstGeom>
                <a:noFill/>
                <a:ln w="9525">
                  <a:noFill/>
                </a:ln>
              </p:spPr>
              <p:txBody>
                <a:bodyPr wrap="square" lIns="18000" tIns="10800" rIns="18000" bIns="10800"/>
                <a:p>
                  <a:r>
                    <a:rPr lang="zh-CN" altLang="en-US"/>
                    <a:t>h3</a:t>
                  </a:r>
                  <a:endParaRPr lang="zh-CN" altLang="en-US"/>
                </a:p>
                <a:p>
                  <a:endParaRPr lang="zh-CN" altLang="en-US"/>
                </a:p>
              </p:txBody>
            </p:sp>
            <p:sp>
              <p:nvSpPr>
                <p:cNvPr id="1073744132" name="文本框 1073744131"/>
                <p:cNvSpPr txBox="1"/>
                <p:nvPr/>
              </p:nvSpPr>
              <p:spPr>
                <a:xfrm>
                  <a:off x="1854" y="4794"/>
                  <a:ext cx="720" cy="413"/>
                </a:xfrm>
                <a:prstGeom prst="rect">
                  <a:avLst/>
                </a:prstGeom>
                <a:noFill/>
                <a:ln w="9525">
                  <a:noFill/>
                </a:ln>
              </p:spPr>
              <p:txBody>
                <a:bodyPr wrap="square" lIns="18000" tIns="10800" rIns="18000" bIns="10800"/>
                <a:p>
                  <a:r>
                    <a:rPr lang="zh-CN" altLang="en-US"/>
                    <a:t>h4</a:t>
                  </a:r>
                  <a:endParaRPr lang="zh-CN" altLang="en-US"/>
                </a:p>
                <a:p>
                  <a:endParaRPr lang="zh-CN" altLang="en-US"/>
                </a:p>
              </p:txBody>
            </p:sp>
            <p:sp>
              <p:nvSpPr>
                <p:cNvPr id="1073744133" name="直接连接符 1073744132"/>
                <p:cNvSpPr/>
                <p:nvPr/>
              </p:nvSpPr>
              <p:spPr>
                <a:xfrm>
                  <a:off x="5985" y="4861"/>
                  <a:ext cx="369" cy="0"/>
                </a:xfrm>
                <a:prstGeom prst="line">
                  <a:avLst/>
                </a:prstGeom>
                <a:ln w="9525" cap="flat" cmpd="sng">
                  <a:solidFill>
                    <a:srgbClr val="000000"/>
                  </a:solidFill>
                  <a:prstDash val="solid"/>
                  <a:headEnd type="none" w="med" len="med"/>
                  <a:tailEnd type="stealth" w="sm" len="med"/>
                </a:ln>
              </p:spPr>
            </p:sp>
            <p:sp>
              <p:nvSpPr>
                <p:cNvPr id="1073744134" name="直接连接符 1073744133"/>
                <p:cNvSpPr/>
                <p:nvPr/>
              </p:nvSpPr>
              <p:spPr>
                <a:xfrm>
                  <a:off x="3465" y="4834"/>
                  <a:ext cx="369" cy="0"/>
                </a:xfrm>
                <a:prstGeom prst="line">
                  <a:avLst/>
                </a:prstGeom>
                <a:ln w="9525" cap="flat" cmpd="sng">
                  <a:solidFill>
                    <a:srgbClr val="000000"/>
                  </a:solidFill>
                  <a:prstDash val="solid"/>
                  <a:headEnd type="none" w="med" len="med"/>
                  <a:tailEnd type="stealth" w="sm" len="med"/>
                </a:ln>
              </p:spPr>
            </p:sp>
            <p:sp>
              <p:nvSpPr>
                <p:cNvPr id="1073744135" name="直接连接符 1073744134"/>
                <p:cNvSpPr/>
                <p:nvPr/>
              </p:nvSpPr>
              <p:spPr>
                <a:xfrm>
                  <a:off x="1305" y="4834"/>
                  <a:ext cx="369" cy="0"/>
                </a:xfrm>
                <a:prstGeom prst="line">
                  <a:avLst/>
                </a:prstGeom>
                <a:ln w="9525" cap="flat" cmpd="sng">
                  <a:solidFill>
                    <a:srgbClr val="000000"/>
                  </a:solidFill>
                  <a:prstDash val="solid"/>
                  <a:headEnd type="none" w="med" len="med"/>
                  <a:tailEnd type="stealth" w="sm" len="med"/>
                </a:ln>
              </p:spPr>
            </p:sp>
            <p:sp>
              <p:nvSpPr>
                <p:cNvPr id="1073744136" name="直接连接符 1073744135"/>
                <p:cNvSpPr/>
                <p:nvPr/>
              </p:nvSpPr>
              <p:spPr>
                <a:xfrm>
                  <a:off x="6605" y="4854"/>
                  <a:ext cx="312" cy="0"/>
                </a:xfrm>
                <a:prstGeom prst="line">
                  <a:avLst/>
                </a:prstGeom>
                <a:ln w="9525" cap="flat" cmpd="sng">
                  <a:solidFill>
                    <a:srgbClr val="000000"/>
                  </a:solidFill>
                  <a:prstDash val="solid"/>
                  <a:headEnd type="stealth" w="sm" len="med"/>
                  <a:tailEnd type="none" w="sm" len="med"/>
                </a:ln>
              </p:spPr>
            </p:sp>
            <p:sp>
              <p:nvSpPr>
                <p:cNvPr id="1073744137" name="直接连接符 1073744136"/>
                <p:cNvSpPr/>
                <p:nvPr/>
              </p:nvSpPr>
              <p:spPr>
                <a:xfrm>
                  <a:off x="3934" y="4834"/>
                  <a:ext cx="312" cy="0"/>
                </a:xfrm>
                <a:prstGeom prst="line">
                  <a:avLst/>
                </a:prstGeom>
                <a:ln w="9525" cap="flat" cmpd="sng">
                  <a:solidFill>
                    <a:srgbClr val="000000"/>
                  </a:solidFill>
                  <a:prstDash val="solid"/>
                  <a:headEnd type="stealth" w="sm" len="med"/>
                  <a:tailEnd type="none" w="sm" len="med"/>
                </a:ln>
              </p:spPr>
            </p:sp>
            <p:sp>
              <p:nvSpPr>
                <p:cNvPr id="1073744138" name="直接连接符 1073744137"/>
                <p:cNvSpPr/>
                <p:nvPr/>
              </p:nvSpPr>
              <p:spPr>
                <a:xfrm>
                  <a:off x="1744" y="4854"/>
                  <a:ext cx="312" cy="0"/>
                </a:xfrm>
                <a:prstGeom prst="line">
                  <a:avLst/>
                </a:prstGeom>
                <a:ln w="9525" cap="flat" cmpd="sng">
                  <a:solidFill>
                    <a:srgbClr val="000000"/>
                  </a:solidFill>
                  <a:prstDash val="solid"/>
                  <a:headEnd type="stealth" w="sm" len="med"/>
                  <a:tailEnd type="none" w="sm" len="med"/>
                </a:ln>
              </p:spPr>
            </p:sp>
          </p:grpSp>
          <p:grpSp>
            <p:nvGrpSpPr>
              <p:cNvPr id="1073744139" name="组合 1073744138"/>
              <p:cNvGrpSpPr/>
              <p:nvPr/>
            </p:nvGrpSpPr>
            <p:grpSpPr>
              <a:xfrm>
                <a:off x="1341" y="8224"/>
                <a:ext cx="7080" cy="2740"/>
                <a:chOff x="1174" y="5631"/>
                <a:chExt cx="9410" cy="3476"/>
              </a:xfrm>
            </p:grpSpPr>
            <p:sp>
              <p:nvSpPr>
                <p:cNvPr id="1073744140" name="直接连接符 1073744139"/>
                <p:cNvSpPr/>
                <p:nvPr/>
              </p:nvSpPr>
              <p:spPr>
                <a:xfrm>
                  <a:off x="1314" y="8514"/>
                  <a:ext cx="9000" cy="0"/>
                </a:xfrm>
                <a:prstGeom prst="line">
                  <a:avLst/>
                </a:prstGeom>
                <a:ln w="9525" cap="flat" cmpd="sng">
                  <a:solidFill>
                    <a:srgbClr val="000000"/>
                  </a:solidFill>
                  <a:prstDash val="solid"/>
                  <a:headEnd type="none" w="med" len="med"/>
                  <a:tailEnd type="stealth" w="med" len="lg"/>
                </a:ln>
              </p:spPr>
            </p:sp>
            <p:sp>
              <p:nvSpPr>
                <p:cNvPr id="1073744141" name="矩形 1073744140"/>
                <p:cNvSpPr/>
                <p:nvPr/>
              </p:nvSpPr>
              <p:spPr>
                <a:xfrm>
                  <a:off x="1174" y="5631"/>
                  <a:ext cx="289" cy="2880"/>
                </a:xfrm>
                <a:prstGeom prst="rect">
                  <a:avLst/>
                </a:prstGeom>
                <a:solidFill>
                  <a:srgbClr val="C0C0C0"/>
                </a:solidFill>
                <a:ln w="9525" cap="flat" cmpd="sng">
                  <a:solidFill>
                    <a:srgbClr val="000000"/>
                  </a:solidFill>
                  <a:prstDash val="solid"/>
                  <a:miter/>
                  <a:headEnd type="none" w="med" len="med"/>
                  <a:tailEnd type="none" w="med" len="med"/>
                </a:ln>
              </p:spPr>
              <p:txBody>
                <a:bodyPr/>
                <a:p>
                  <a:endParaRPr lang="zh-CN" altLang="en-US"/>
                </a:p>
              </p:txBody>
            </p:sp>
            <p:sp>
              <p:nvSpPr>
                <p:cNvPr id="1073744142" name="直接连接符 1073744141"/>
                <p:cNvSpPr/>
                <p:nvPr/>
              </p:nvSpPr>
              <p:spPr>
                <a:xfrm>
                  <a:off x="1624" y="8390"/>
                  <a:ext cx="0" cy="278"/>
                </a:xfrm>
                <a:prstGeom prst="line">
                  <a:avLst/>
                </a:prstGeom>
                <a:ln w="9525" cap="flat" cmpd="sng">
                  <a:solidFill>
                    <a:srgbClr val="000000"/>
                  </a:solidFill>
                  <a:prstDash val="solid"/>
                  <a:headEnd type="none" w="med" len="med"/>
                  <a:tailEnd type="none" w="med" len="med"/>
                </a:ln>
              </p:spPr>
            </p:sp>
            <p:sp>
              <p:nvSpPr>
                <p:cNvPr id="1073744143" name="直接连接符 1073744142"/>
                <p:cNvSpPr/>
                <p:nvPr/>
              </p:nvSpPr>
              <p:spPr>
                <a:xfrm>
                  <a:off x="4031" y="6482"/>
                  <a:ext cx="0" cy="2149"/>
                </a:xfrm>
                <a:prstGeom prst="line">
                  <a:avLst/>
                </a:prstGeom>
                <a:ln w="9525" cap="flat" cmpd="sng">
                  <a:solidFill>
                    <a:srgbClr val="000000"/>
                  </a:solidFill>
                  <a:prstDash val="solid"/>
                  <a:headEnd type="none" w="med" len="med"/>
                  <a:tailEnd type="none" w="med" len="med"/>
                </a:ln>
              </p:spPr>
            </p:sp>
            <p:sp>
              <p:nvSpPr>
                <p:cNvPr id="1073744144" name="直接连接符 1073744143"/>
                <p:cNvSpPr/>
                <p:nvPr/>
              </p:nvSpPr>
              <p:spPr>
                <a:xfrm>
                  <a:off x="6714" y="7464"/>
                  <a:ext cx="0" cy="1128"/>
                </a:xfrm>
                <a:prstGeom prst="line">
                  <a:avLst/>
                </a:prstGeom>
                <a:ln w="9525" cap="flat" cmpd="sng">
                  <a:solidFill>
                    <a:srgbClr val="000000"/>
                  </a:solidFill>
                  <a:prstDash val="solid"/>
                  <a:headEnd type="none" w="med" len="med"/>
                  <a:tailEnd type="none" w="med" len="med"/>
                </a:ln>
              </p:spPr>
            </p:sp>
            <p:sp>
              <p:nvSpPr>
                <p:cNvPr id="1073744145" name="直接连接符 1073744144"/>
                <p:cNvSpPr/>
                <p:nvPr/>
              </p:nvSpPr>
              <p:spPr>
                <a:xfrm>
                  <a:off x="9304" y="7574"/>
                  <a:ext cx="0" cy="1071"/>
                </a:xfrm>
                <a:prstGeom prst="line">
                  <a:avLst/>
                </a:prstGeom>
                <a:ln w="9525" cap="flat" cmpd="sng">
                  <a:solidFill>
                    <a:srgbClr val="000000"/>
                  </a:solidFill>
                  <a:prstDash val="solid"/>
                  <a:headEnd type="none" w="med" len="med"/>
                  <a:tailEnd type="none" w="med" len="med"/>
                </a:ln>
              </p:spPr>
            </p:sp>
            <p:sp>
              <p:nvSpPr>
                <p:cNvPr id="1073744146" name="文本框 1073744145"/>
                <p:cNvSpPr txBox="1"/>
                <p:nvPr/>
              </p:nvSpPr>
              <p:spPr>
                <a:xfrm>
                  <a:off x="9144" y="8694"/>
                  <a:ext cx="1440" cy="413"/>
                </a:xfrm>
                <a:prstGeom prst="rect">
                  <a:avLst/>
                </a:prstGeom>
                <a:noFill/>
                <a:ln w="9525">
                  <a:noFill/>
                </a:ln>
              </p:spPr>
              <p:txBody>
                <a:bodyPr wrap="square" lIns="18000" tIns="10800" rIns="18000" bIns="10800"/>
                <a:p>
                  <a:r>
                    <a:rPr lang="zh-CN" altLang="en-US"/>
                    <a:t>h1	  h</a:t>
                  </a:r>
                  <a:endParaRPr lang="zh-CN" altLang="en-US"/>
                </a:p>
                <a:p>
                  <a:endParaRPr lang="zh-CN" altLang="en-US"/>
                </a:p>
              </p:txBody>
            </p:sp>
            <p:sp>
              <p:nvSpPr>
                <p:cNvPr id="1073744147" name="文本框 1073744146"/>
                <p:cNvSpPr txBox="1"/>
                <p:nvPr/>
              </p:nvSpPr>
              <p:spPr>
                <a:xfrm>
                  <a:off x="6534" y="8694"/>
                  <a:ext cx="720" cy="413"/>
                </a:xfrm>
                <a:prstGeom prst="rect">
                  <a:avLst/>
                </a:prstGeom>
                <a:noFill/>
                <a:ln w="9525">
                  <a:noFill/>
                </a:ln>
              </p:spPr>
              <p:txBody>
                <a:bodyPr wrap="square" lIns="18000" tIns="10800" rIns="18000" bIns="10800"/>
                <a:p>
                  <a:r>
                    <a:rPr lang="zh-CN" altLang="en-US"/>
                    <a:t>h2</a:t>
                  </a:r>
                  <a:endParaRPr lang="zh-CN" altLang="en-US"/>
                </a:p>
                <a:p>
                  <a:endParaRPr lang="zh-CN" altLang="en-US"/>
                </a:p>
              </p:txBody>
            </p:sp>
            <p:sp>
              <p:nvSpPr>
                <p:cNvPr id="1073744148" name="文本框 1073744147"/>
                <p:cNvSpPr txBox="1"/>
                <p:nvPr/>
              </p:nvSpPr>
              <p:spPr>
                <a:xfrm>
                  <a:off x="3834" y="8694"/>
                  <a:ext cx="720" cy="413"/>
                </a:xfrm>
                <a:prstGeom prst="rect">
                  <a:avLst/>
                </a:prstGeom>
                <a:noFill/>
                <a:ln w="9525">
                  <a:noFill/>
                </a:ln>
              </p:spPr>
              <p:txBody>
                <a:bodyPr wrap="square" lIns="18000" tIns="10800" rIns="18000" bIns="10800"/>
                <a:p>
                  <a:r>
                    <a:rPr lang="zh-CN" altLang="en-US"/>
                    <a:t>h3</a:t>
                  </a:r>
                  <a:endParaRPr lang="zh-CN" altLang="en-US"/>
                </a:p>
                <a:p>
                  <a:endParaRPr lang="zh-CN" altLang="en-US"/>
                </a:p>
              </p:txBody>
            </p:sp>
            <p:sp>
              <p:nvSpPr>
                <p:cNvPr id="1073744149" name="文本框 1073744148"/>
                <p:cNvSpPr txBox="1"/>
                <p:nvPr/>
              </p:nvSpPr>
              <p:spPr>
                <a:xfrm>
                  <a:off x="1494" y="8694"/>
                  <a:ext cx="720" cy="413"/>
                </a:xfrm>
                <a:prstGeom prst="rect">
                  <a:avLst/>
                </a:prstGeom>
                <a:noFill/>
                <a:ln w="9525">
                  <a:noFill/>
                </a:ln>
              </p:spPr>
              <p:txBody>
                <a:bodyPr wrap="square" lIns="18000" tIns="10800" rIns="18000" bIns="10800"/>
                <a:p>
                  <a:r>
                    <a:rPr lang="zh-CN" altLang="en-US"/>
                    <a:t>h4</a:t>
                  </a:r>
                  <a:endParaRPr lang="zh-CN" altLang="en-US"/>
                </a:p>
                <a:p>
                  <a:endParaRPr lang="zh-CN" altLang="en-US"/>
                </a:p>
              </p:txBody>
            </p:sp>
            <p:sp>
              <p:nvSpPr>
                <p:cNvPr id="1073744150" name="直接连接符 1073744149"/>
                <p:cNvSpPr/>
                <p:nvPr/>
              </p:nvSpPr>
              <p:spPr>
                <a:xfrm flipH="1">
                  <a:off x="6714" y="7614"/>
                  <a:ext cx="2520" cy="0"/>
                </a:xfrm>
                <a:prstGeom prst="line">
                  <a:avLst/>
                </a:prstGeom>
                <a:ln w="25400" cap="flat" cmpd="sng">
                  <a:solidFill>
                    <a:srgbClr val="000000"/>
                  </a:solidFill>
                  <a:prstDash val="solid"/>
                  <a:headEnd type="none" w="med" len="med"/>
                  <a:tailEnd type="none" w="med" len="med"/>
                </a:ln>
              </p:spPr>
            </p:sp>
            <p:sp>
              <p:nvSpPr>
                <p:cNvPr id="1073744151" name="任意多边形 1073744150"/>
                <p:cNvSpPr/>
                <p:nvPr/>
              </p:nvSpPr>
              <p:spPr>
                <a:xfrm>
                  <a:off x="1680" y="6445"/>
                  <a:ext cx="5076" cy="1924"/>
                </a:xfrm>
                <a:custGeom>
                  <a:avLst/>
                  <a:gdLst/>
                  <a:ahLst/>
                  <a:cxnLst/>
                  <a:pathLst>
                    <a:path w="5076" h="1924">
                      <a:moveTo>
                        <a:pt x="5034" y="1169"/>
                      </a:moveTo>
                      <a:cubicBezTo>
                        <a:pt x="4978" y="1145"/>
                        <a:pt x="5076" y="1199"/>
                        <a:pt x="4696" y="1026"/>
                      </a:cubicBezTo>
                      <a:cubicBezTo>
                        <a:pt x="4316" y="853"/>
                        <a:pt x="3225" y="258"/>
                        <a:pt x="2755" y="129"/>
                      </a:cubicBezTo>
                      <a:cubicBezTo>
                        <a:pt x="2285" y="0"/>
                        <a:pt x="2218" y="21"/>
                        <a:pt x="1878" y="254"/>
                      </a:cubicBezTo>
                      <a:cubicBezTo>
                        <a:pt x="1538" y="487"/>
                        <a:pt x="1027" y="1251"/>
                        <a:pt x="714" y="1529"/>
                      </a:cubicBezTo>
                      <a:cubicBezTo>
                        <a:pt x="401" y="1807"/>
                        <a:pt x="149" y="1842"/>
                        <a:pt x="0" y="1924"/>
                      </a:cubicBezTo>
                    </a:path>
                  </a:pathLst>
                </a:custGeom>
                <a:noFill/>
                <a:ln w="25400" cap="flat" cmpd="sng">
                  <a:solidFill>
                    <a:srgbClr val="000000"/>
                  </a:solidFill>
                  <a:prstDash val="solid"/>
                  <a:headEnd type="none" w="med" len="med"/>
                  <a:tailEnd type="none" w="med" len="med"/>
                </a:ln>
              </p:spPr>
              <p:txBody>
                <a:bodyPr/>
                <a:p>
                  <a:endParaRPr lang="zh-CN" altLang="en-US"/>
                </a:p>
              </p:txBody>
            </p:sp>
            <p:sp>
              <p:nvSpPr>
                <p:cNvPr id="1073744152" name="任意多边形 1073744151"/>
                <p:cNvSpPr/>
                <p:nvPr/>
              </p:nvSpPr>
              <p:spPr>
                <a:xfrm>
                  <a:off x="1513" y="6000"/>
                  <a:ext cx="167" cy="2473"/>
                </a:xfrm>
                <a:custGeom>
                  <a:avLst/>
                  <a:gdLst/>
                  <a:ahLst/>
                  <a:cxnLst/>
                  <a:pathLst>
                    <a:path w="167" h="2473">
                      <a:moveTo>
                        <a:pt x="0" y="0"/>
                      </a:moveTo>
                      <a:cubicBezTo>
                        <a:pt x="3" y="123"/>
                        <a:pt x="9" y="374"/>
                        <a:pt x="21" y="741"/>
                      </a:cubicBezTo>
                      <a:cubicBezTo>
                        <a:pt x="33" y="1108"/>
                        <a:pt x="49" y="1931"/>
                        <a:pt x="73" y="2202"/>
                      </a:cubicBezTo>
                      <a:cubicBezTo>
                        <a:pt x="97" y="2473"/>
                        <a:pt x="148" y="2334"/>
                        <a:pt x="167" y="2369"/>
                      </a:cubicBezTo>
                    </a:path>
                  </a:pathLst>
                </a:custGeom>
                <a:noFill/>
                <a:ln w="25400" cap="flat" cmpd="sng">
                  <a:solidFill>
                    <a:srgbClr val="000000"/>
                  </a:solidFill>
                  <a:prstDash val="solid"/>
                  <a:headEnd type="none" w="med" len="med"/>
                  <a:tailEnd type="none" w="med" len="med"/>
                </a:ln>
              </p:spPr>
              <p:txBody>
                <a:bodyPr/>
                <a:p>
                  <a:endParaRPr lang="zh-CN" altLang="en-US"/>
                </a:p>
              </p:txBody>
            </p:sp>
          </p:grpSp>
        </p:grpSp>
        <p:sp>
          <p:nvSpPr>
            <p:cNvPr id="1073744154" name="直接连接符 1073744153"/>
            <p:cNvSpPr/>
            <p:nvPr/>
          </p:nvSpPr>
          <p:spPr>
            <a:xfrm flipH="1">
              <a:off x="9501" y="7864"/>
              <a:ext cx="360" cy="0"/>
            </a:xfrm>
            <a:prstGeom prst="line">
              <a:avLst/>
            </a:prstGeom>
            <a:ln w="9525" cap="flat" cmpd="sng">
              <a:solidFill>
                <a:srgbClr val="000000"/>
              </a:solidFill>
              <a:prstDash val="solid"/>
              <a:headEnd type="none" w="med" len="med"/>
              <a:tailEnd type="triangle" w="med" len="med"/>
            </a:ln>
          </p:spPr>
        </p:sp>
        <p:sp>
          <p:nvSpPr>
            <p:cNvPr id="1073744155" name="直接连接符 1073744154"/>
            <p:cNvSpPr/>
            <p:nvPr/>
          </p:nvSpPr>
          <p:spPr>
            <a:xfrm>
              <a:off x="8301" y="7864"/>
              <a:ext cx="360" cy="0"/>
            </a:xfrm>
            <a:prstGeom prst="line">
              <a:avLst/>
            </a:prstGeom>
            <a:ln w="9525" cap="flat" cmpd="sng">
              <a:solidFill>
                <a:srgbClr val="000000"/>
              </a:solidFill>
              <a:prstDash val="solid"/>
              <a:headEnd type="none" w="med" len="med"/>
              <a:tailEnd type="triangle" w="med" len="med"/>
            </a:ln>
          </p:spPr>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649095" y="347345"/>
            <a:ext cx="10060940" cy="1753235"/>
          </a:xfrm>
          <a:prstGeom prst="rect">
            <a:avLst/>
          </a:prstGeom>
          <a:noFill/>
          <a:ln w="9525">
            <a:noFill/>
          </a:ln>
        </p:spPr>
        <p:txBody>
          <a:bodyPr wrap="square">
            <a:spAutoFit/>
          </a:bodyPr>
          <a:p>
            <a:pPr indent="0"/>
            <a:r>
              <a:rPr lang="en-US" b="0">
                <a:solidFill>
                  <a:srgbClr val="000000"/>
                </a:solidFill>
                <a:latin typeface="Times New Roman" panose="02020603050405020304" pitchFamily="18" charset="0"/>
              </a:rPr>
              <a:t>В камере флотационной машины на образовавшийся флотационный комплекс действует ряд сил, стремящихся оторвать частицу от пузырька, - сила тяжести частицы, силы трения и инерции. Отрывающими могут быть и силы столкновения пузырьков друг с другом, с деталями машины, силы трения пузырьков о пульпу и о другие пузырьки. Наибольшее влияние имеют силы инерции, которые пропорциональны массе частиц. Чтобы флотационный комплекс не разрушился, частица должна закрепиться прочно.</a:t>
            </a:r>
            <a:endParaRPr lang="zh-CN" altLang="en-US"/>
          </a:p>
        </p:txBody>
      </p:sp>
      <p:pic>
        <p:nvPicPr>
          <p:cNvPr id="4" name="图片 3"/>
          <p:cNvPicPr/>
          <p:nvPr/>
        </p:nvPicPr>
        <p:blipFill>
          <a:blip r:embed="rId1"/>
          <a:stretch>
            <a:fillRect/>
          </a:stretch>
        </p:blipFill>
        <p:spPr>
          <a:xfrm>
            <a:off x="1132205" y="2114550"/>
            <a:ext cx="4151630" cy="3543300"/>
          </a:xfrm>
          <a:prstGeom prst="rect">
            <a:avLst/>
          </a:prstGeom>
          <a:noFill/>
          <a:ln w="9525">
            <a:noFill/>
          </a:ln>
        </p:spPr>
      </p:pic>
      <p:sp>
        <p:nvSpPr>
          <p:cNvPr id="101" name="文本框 100"/>
          <p:cNvSpPr txBox="1"/>
          <p:nvPr/>
        </p:nvSpPr>
        <p:spPr>
          <a:xfrm>
            <a:off x="5414010" y="1939290"/>
            <a:ext cx="6130290" cy="3969385"/>
          </a:xfrm>
          <a:prstGeom prst="rect">
            <a:avLst/>
          </a:prstGeom>
          <a:noFill/>
          <a:ln w="9525">
            <a:noFill/>
          </a:ln>
        </p:spPr>
        <p:txBody>
          <a:bodyPr wrap="square">
            <a:spAutoFit/>
          </a:bodyPr>
          <a:p>
            <a:pPr indent="457200"/>
            <a:r>
              <a:rPr lang="en-US" b="0">
                <a:solidFill>
                  <a:srgbClr val="000000"/>
                </a:solidFill>
                <a:latin typeface="Times New Roman" panose="02020603050405020304" pitchFamily="18" charset="0"/>
              </a:rPr>
              <a:t>Общее уравнение, определяющее равновесие пузырька на твердой поверхности, выведено А.Н. Фрумкиным и Б.В. Кабановым и носит их имя (рис. 7.2). Сила прилипания пузырька действует по периметру площади контакта фаз:  F</a:t>
            </a:r>
            <a:r>
              <a:rPr lang="en-US" b="0" baseline="-25000">
                <a:solidFill>
                  <a:srgbClr val="000000"/>
                </a:solidFill>
                <a:latin typeface="Times New Roman" panose="02020603050405020304" pitchFamily="18" charset="0"/>
              </a:rPr>
              <a:t>пр</a:t>
            </a:r>
            <a:r>
              <a:rPr lang="en-US" b="0">
                <a:solidFill>
                  <a:srgbClr val="000000"/>
                </a:solidFill>
                <a:latin typeface="Times New Roman" panose="02020603050405020304" pitchFamily="18" charset="0"/>
              </a:rPr>
              <a:t> = π </a:t>
            </a:r>
            <a:r>
              <a:rPr lang="en-US" b="0" i="1">
                <a:solidFill>
                  <a:srgbClr val="000000"/>
                </a:solidFill>
                <a:latin typeface="Times New Roman" panose="02020603050405020304" pitchFamily="18" charset="0"/>
              </a:rPr>
              <a:t>a</a:t>
            </a:r>
            <a:r>
              <a:rPr lang="en-US" b="0">
                <a:solidFill>
                  <a:srgbClr val="000000"/>
                </a:solidFill>
                <a:latin typeface="Times New Roman" panose="02020603050405020304" pitchFamily="18" charset="0"/>
              </a:rPr>
              <a:t> σ</a:t>
            </a:r>
            <a:r>
              <a:rPr lang="en-US" b="0" baseline="-25000">
                <a:solidFill>
                  <a:srgbClr val="000000"/>
                </a:solidFill>
                <a:latin typeface="Times New Roman" panose="02020603050405020304" pitchFamily="18" charset="0"/>
              </a:rPr>
              <a:t>ж-г</a:t>
            </a:r>
            <a:r>
              <a:rPr lang="en-US" b="0">
                <a:solidFill>
                  <a:srgbClr val="000000"/>
                </a:solidFill>
                <a:latin typeface="Times New Roman" panose="02020603050405020304" pitchFamily="18" charset="0"/>
              </a:rPr>
              <a:t> Sin </a:t>
            </a:r>
            <a:r>
              <a:rPr lang="en-US" b="0">
                <a:latin typeface="Times New Roman" panose="02020603050405020304" pitchFamily="18" charset="0"/>
              </a:rPr>
              <a:t>Θ, </a:t>
            </a:r>
            <a:r>
              <a:rPr lang="en-US" b="0">
                <a:solidFill>
                  <a:srgbClr val="000000"/>
                </a:solidFill>
                <a:latin typeface="Times New Roman" panose="02020603050405020304" pitchFamily="18" charset="0"/>
              </a:rPr>
              <a:t> где </a:t>
            </a:r>
            <a:r>
              <a:rPr lang="en-US" b="0" i="1">
                <a:solidFill>
                  <a:srgbClr val="000000"/>
                </a:solidFill>
                <a:latin typeface="Times New Roman" panose="02020603050405020304" pitchFamily="18" charset="0"/>
              </a:rPr>
              <a:t>a</a:t>
            </a:r>
            <a:r>
              <a:rPr lang="en-US" b="0">
                <a:solidFill>
                  <a:srgbClr val="000000"/>
                </a:solidFill>
                <a:latin typeface="Times New Roman" panose="02020603050405020304" pitchFamily="18" charset="0"/>
              </a:rPr>
              <a:t> – диаметр окружности, по которой частица прикрепляется к пузырьку,σ</a:t>
            </a:r>
            <a:r>
              <a:rPr lang="en-US" b="0" baseline="-25000">
                <a:solidFill>
                  <a:srgbClr val="000000"/>
                </a:solidFill>
                <a:latin typeface="Times New Roman" panose="02020603050405020304" pitchFamily="18" charset="0"/>
              </a:rPr>
              <a:t>ж-г</a:t>
            </a:r>
            <a:r>
              <a:rPr lang="en-US" b="0">
                <a:solidFill>
                  <a:srgbClr val="000000"/>
                </a:solidFill>
                <a:latin typeface="Times New Roman" panose="02020603050405020304" pitchFamily="18" charset="0"/>
              </a:rPr>
              <a:t>Sin </a:t>
            </a:r>
            <a:r>
              <a:rPr lang="en-US" b="0">
                <a:latin typeface="Times New Roman" panose="02020603050405020304" pitchFamily="18" charset="0"/>
              </a:rPr>
              <a:t>Θ - вертикальная составляющая поверхностного натяжения, как бы притягивающая твердую поверхность к оболочке пузырька.</a:t>
            </a:r>
            <a:endParaRPr lang="en-US" b="0">
              <a:latin typeface="Times New Roman" panose="02020603050405020304" pitchFamily="18" charset="0"/>
            </a:endParaRPr>
          </a:p>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p:nvPr>
            <p:ph idx="1"/>
          </p:nvPr>
        </p:nvSpPr>
        <p:spPr>
          <a:xfrm>
            <a:off x="1552575" y="244475"/>
            <a:ext cx="10317480" cy="6520180"/>
          </a:xfrm>
        </p:spPr>
        <p:txBody>
          <a:bodyPr>
            <a:normAutofit fontScale="90000"/>
          </a:bodyPr>
          <a:p>
            <a:r>
              <a:rPr lang="zh-CN" altLang="en-US"/>
              <a:t>Отрывающими являются гидростатическая сила подъема пузырька жидкостью (выталкивающая сила Архимеда) и разница давлений внутри пузырька и вне его. Выталкивающая сила:</a:t>
            </a:r>
            <a:endParaRPr lang="zh-CN" altLang="en-US"/>
          </a:p>
          <a:p>
            <a:endParaRPr lang="zh-CN" altLang="en-US"/>
          </a:p>
          <a:p>
            <a:r>
              <a:rPr lang="zh-CN" altLang="en-US" sz="2000" b="1"/>
              <a:t>FА = ρgV</a:t>
            </a:r>
            <a:r>
              <a:rPr lang="zh-CN" altLang="en-US"/>
              <a:t>, где ρ – плотность жидкости, V – объем пузырька.</a:t>
            </a:r>
            <a:endParaRPr lang="zh-CN" altLang="en-US"/>
          </a:p>
          <a:p>
            <a:r>
              <a:rPr lang="zh-CN" altLang="en-US"/>
              <a:t>Давление внутри пузырька больше гидростатического в окружающей пузырек жидкости за счет капиллярного давления. Давление газа во всех участках оболочки пузырька одинаково. А давление воды у основания пузырька больше, чем давление у вершины пузырька на величину гидростатического давления ρgh, где h – высота пузырька. Разница давлений в жидкости и газе у основания пузырька:</a:t>
            </a:r>
            <a:endParaRPr lang="zh-CN" altLang="en-US"/>
          </a:p>
          <a:p>
            <a:r>
              <a:rPr lang="zh-CN" altLang="en-US" sz="2000" b="1"/>
              <a:t>ΔР = (2σж-г / R ) – ρgh</a:t>
            </a:r>
            <a:r>
              <a:rPr lang="zh-CN" altLang="en-US"/>
              <a:t> .В общем случае давление определяется как частное от деления силы на площадь. И сила отрыва, вызванная разницей давлений, определится как произведение давления на площадь:</a:t>
            </a:r>
            <a:endParaRPr lang="zh-CN" altLang="en-US"/>
          </a:p>
          <a:p>
            <a:r>
              <a:rPr lang="zh-CN" altLang="en-US" b="1"/>
              <a:t>FР = ΔР S = ((2σж-г / R ) – ρgh ) πa2 /4 .</a:t>
            </a:r>
            <a:endParaRPr lang="zh-CN" altLang="en-US"/>
          </a:p>
          <a:p>
            <a:endParaRPr lang="zh-CN" altLang="en-US"/>
          </a:p>
          <a:p>
            <a:r>
              <a:rPr lang="zh-CN" altLang="en-US"/>
              <a:t>Тогда условие равновесия сил будет:</a:t>
            </a:r>
            <a:endParaRPr lang="zh-CN" altLang="en-US"/>
          </a:p>
          <a:p>
            <a:endParaRPr lang="zh-CN" altLang="en-US"/>
          </a:p>
          <a:p>
            <a:r>
              <a:rPr lang="zh-CN" altLang="en-US" sz="2000" b="1"/>
              <a:t>Fпр = FА +  FР, </a:t>
            </a:r>
            <a:endParaRPr lang="zh-CN" altLang="en-US"/>
          </a:p>
          <a:p>
            <a:endParaRPr lang="zh-CN" altLang="en-US"/>
          </a:p>
          <a:p>
            <a:r>
              <a:rPr lang="zh-CN" altLang="en-US" sz="2000" b="1"/>
              <a:t>π a σж-г Sin Θ = ρgV + ((2σж-г / R ) – ρgh ) πa2 /4 . </a:t>
            </a:r>
            <a:endParaRPr lang="zh-CN" altLang="en-US" sz="20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1913890" y="455295"/>
            <a:ext cx="9557385" cy="6108065"/>
          </a:xfrm>
          <a:prstGeom prst="rect">
            <a:avLst/>
          </a:prstGeom>
          <a:noFill/>
          <a:ln w="9525">
            <a:noFill/>
          </a:ln>
        </p:spPr>
        <p:txBody>
          <a:bodyPr wrap="square">
            <a:spAutoFit/>
          </a:bodyPr>
          <a:p>
            <a:pPr indent="457200"/>
            <a:r>
              <a:rPr lang="en-US" sz="2300" b="0">
                <a:solidFill>
                  <a:srgbClr val="000000"/>
                </a:solidFill>
                <a:latin typeface="Times New Roman" panose="02020603050405020304" pitchFamily="18" charset="0"/>
              </a:rPr>
              <a:t>При кинетическом подходе было определено критическое время индукции и влияние на его значение крупности частиц, возраста пузырька, электролитов, гидродинамики обтекания пузырька, температуры среды.Считается, что разрушение прослойки воды осуществляется одним из трех способов: 1) при ударе частицы с пузырьком; 2) при скольжении частицы по поверхности пузырька; 3) при засасывании частиц вихревыми потоками в кормовой зоне пузырька с последующим их взаимным ударением. Точное определение сил, действующих при ударе частицы о поверхность пузырька, затруднено. Но из общих положений механики вытекает следующее:1. Промежуток времени соприкосновения фаз при ударе мал и составляет тысячные доли сек и менее. 2.  В течение этого малого отрезка времени скорости тел резко изменяются по величине и направлению. 3.  При ударе в течение очень короткого периода контакта возникают силы, которые на несколько порядков превышают значения всех остальных сил.</a:t>
            </a:r>
            <a:endParaRPr lang="zh-CN" altLang="en-US" sz="23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2388870" y="897255"/>
            <a:ext cx="8715375" cy="1568450"/>
          </a:xfrm>
          <a:prstGeom prst="rect">
            <a:avLst/>
          </a:prstGeom>
          <a:noFill/>
          <a:ln w="9525">
            <a:noFill/>
          </a:ln>
        </p:spPr>
        <p:txBody>
          <a:bodyPr wrap="square">
            <a:spAutoFit/>
          </a:bodyPr>
          <a:p>
            <a:pPr indent="457200"/>
            <a:r>
              <a:rPr lang="en-US" sz="2400" b="0">
                <a:latin typeface="Times New Roman" panose="02020603050405020304" pitchFamily="18" charset="0"/>
              </a:rPr>
              <a:t>Вероятность </a:t>
            </a:r>
            <a:r>
              <a:rPr lang="en-US" sz="2400" b="0">
                <a:solidFill>
                  <a:srgbClr val="000000"/>
                </a:solidFill>
                <a:latin typeface="Times New Roman" panose="02020603050405020304" pitchFamily="18" charset="0"/>
              </a:rPr>
              <a:t>прилипания при скольжении тем больше, чем меньшее время контакта необходимо для разрушения гидратной прослойки. Параметры частицы при скольжении зависят от точки начального соприкосновения частицы с пузырьком. </a:t>
            </a:r>
            <a:endParaRPr lang="zh-CN" altLang="en-US" sz="2400"/>
          </a:p>
        </p:txBody>
      </p:sp>
      <p:grpSp>
        <p:nvGrpSpPr>
          <p:cNvPr id="11" name="组合 10"/>
          <p:cNvGrpSpPr/>
          <p:nvPr/>
        </p:nvGrpSpPr>
        <p:grpSpPr>
          <a:xfrm>
            <a:off x="2266315" y="3169285"/>
            <a:ext cx="8185150" cy="3415030"/>
            <a:chOff x="2847" y="5060"/>
            <a:chExt cx="12890" cy="5378"/>
          </a:xfrm>
        </p:grpSpPr>
        <p:pic>
          <p:nvPicPr>
            <p:cNvPr id="10" name="图片 9"/>
            <p:cNvPicPr/>
            <p:nvPr/>
          </p:nvPicPr>
          <p:blipFill>
            <a:blip r:embed="rId1"/>
            <a:stretch>
              <a:fillRect/>
            </a:stretch>
          </p:blipFill>
          <p:spPr>
            <a:xfrm>
              <a:off x="2847" y="5060"/>
              <a:ext cx="4890" cy="3330"/>
            </a:xfrm>
            <a:prstGeom prst="rect">
              <a:avLst/>
            </a:prstGeom>
            <a:noFill/>
            <a:ln w="9525">
              <a:noFill/>
            </a:ln>
          </p:spPr>
        </p:pic>
        <p:sp>
          <p:nvSpPr>
            <p:cNvPr id="102" name="文本框 101"/>
            <p:cNvSpPr txBox="1"/>
            <p:nvPr/>
          </p:nvSpPr>
          <p:spPr>
            <a:xfrm>
              <a:off x="7737" y="5060"/>
              <a:ext cx="8000" cy="5378"/>
            </a:xfrm>
            <a:prstGeom prst="rect">
              <a:avLst/>
            </a:prstGeom>
            <a:noFill/>
            <a:ln w="9525">
              <a:noFill/>
            </a:ln>
          </p:spPr>
          <p:txBody>
            <a:bodyPr>
              <a:spAutoFit/>
            </a:bodyPr>
            <a:p>
              <a:pPr indent="457200"/>
              <a:r>
                <a:rPr lang="en-US" b="0">
                  <a:solidFill>
                    <a:srgbClr val="000000"/>
                  </a:solidFill>
                  <a:latin typeface="Times New Roman" panose="02020603050405020304" pitchFamily="18" charset="0"/>
                </a:rPr>
                <a:t>При скольжении частицы для ее закрепления необходимо, чтобы сила прилипания была больше суммы центробежной силы и радиальной составляющей силы тяжести (рис. 7.3): </a:t>
              </a:r>
              <a:endParaRPr lang="en-US" b="0">
                <a:solidFill>
                  <a:srgbClr val="000000"/>
                </a:solidFill>
                <a:latin typeface="Times New Roman" panose="02020603050405020304" pitchFamily="18" charset="0"/>
              </a:endParaRPr>
            </a:p>
            <a:p>
              <a:pPr indent="457200"/>
              <a:r>
                <a:rPr lang="en-US" b="1">
                  <a:solidFill>
                    <a:srgbClr val="000000"/>
                  </a:solidFill>
                  <a:latin typeface="Times New Roman" panose="02020603050405020304" pitchFamily="18" charset="0"/>
                </a:rPr>
                <a:t>F</a:t>
              </a:r>
              <a:r>
                <a:rPr lang="en-US" b="1" baseline="-25000">
                  <a:solidFill>
                    <a:srgbClr val="000000"/>
                  </a:solidFill>
                  <a:latin typeface="Times New Roman" panose="02020603050405020304" pitchFamily="18" charset="0"/>
                </a:rPr>
                <a:t>пр</a:t>
              </a:r>
              <a:r>
                <a:rPr lang="en-US" b="1">
                  <a:solidFill>
                    <a:srgbClr val="000000"/>
                  </a:solidFill>
                  <a:latin typeface="Times New Roman" panose="02020603050405020304" pitchFamily="18" charset="0"/>
                </a:rPr>
                <a:t> &gt; mg Sin α + mv</a:t>
              </a:r>
              <a:r>
                <a:rPr lang="en-US" b="1" baseline="30000">
                  <a:solidFill>
                    <a:srgbClr val="000000"/>
                  </a:solidFill>
                  <a:latin typeface="Times New Roman" panose="02020603050405020304" pitchFamily="18" charset="0"/>
                </a:rPr>
                <a:t>2</a:t>
              </a:r>
              <a:r>
                <a:rPr lang="en-US" b="1">
                  <a:solidFill>
                    <a:srgbClr val="000000"/>
                  </a:solidFill>
                  <a:latin typeface="Times New Roman" panose="02020603050405020304" pitchFamily="18" charset="0"/>
                </a:rPr>
                <a:t> / R .</a:t>
              </a:r>
              <a:r>
                <a:rPr lang="en-US" b="0">
                  <a:solidFill>
                    <a:srgbClr val="000000"/>
                  </a:solidFill>
                  <a:latin typeface="Times New Roman" panose="02020603050405020304" pitchFamily="18" charset="0"/>
                </a:rPr>
                <a:t> m – масса частицы в воде,</a:t>
              </a:r>
              <a:endParaRPr lang="en-US" b="0">
                <a:solidFill>
                  <a:srgbClr val="000000"/>
                </a:solidFill>
                <a:latin typeface="Times New Roman" panose="02020603050405020304" pitchFamily="18" charset="0"/>
              </a:endParaRPr>
            </a:p>
            <a:p>
              <a:pPr indent="0"/>
              <a:endParaRPr lang="en-US" b="0">
                <a:solidFill>
                  <a:srgbClr val="000000"/>
                </a:solidFill>
                <a:latin typeface="Times New Roman" panose="02020603050405020304" pitchFamily="18" charset="0"/>
              </a:endParaRPr>
            </a:p>
            <a:p>
              <a:pPr indent="0"/>
              <a:r>
                <a:rPr lang="en-US" b="0">
                  <a:solidFill>
                    <a:srgbClr val="000000"/>
                  </a:solidFill>
                  <a:latin typeface="Times New Roman" panose="02020603050405020304" pitchFamily="18" charset="0"/>
                </a:rPr>
                <a:t> </a:t>
              </a:r>
              <a:r>
                <a:rPr lang="en-US" b="1">
                  <a:solidFill>
                    <a:srgbClr val="000000"/>
                  </a:solidFill>
                  <a:latin typeface="Times New Roman" panose="02020603050405020304" pitchFamily="18" charset="0"/>
                </a:rPr>
                <a:t>m = V (δ - ρ)</a:t>
              </a:r>
              <a:r>
                <a:rPr lang="en-US" b="0">
                  <a:solidFill>
                    <a:srgbClr val="000000"/>
                  </a:solidFill>
                  <a:latin typeface="Times New Roman" panose="02020603050405020304" pitchFamily="18" charset="0"/>
                </a:rPr>
                <a:t>. Здесь V – объем частицы, δ и ρ – плотность твердого и жидкости, соответственно.Рисунок 7.3.</a:t>
              </a:r>
              <a:endParaRPr lang="zh-CN" alt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文本框 101"/>
          <p:cNvSpPr txBox="1"/>
          <p:nvPr/>
        </p:nvSpPr>
        <p:spPr>
          <a:xfrm>
            <a:off x="1945640" y="890270"/>
            <a:ext cx="9144000" cy="5631180"/>
          </a:xfrm>
          <a:prstGeom prst="rect">
            <a:avLst/>
          </a:prstGeom>
          <a:noFill/>
          <a:ln w="9525">
            <a:noFill/>
          </a:ln>
        </p:spPr>
        <p:txBody>
          <a:bodyPr wrap="square">
            <a:spAutoFit/>
          </a:bodyPr>
          <a:p>
            <a:pPr indent="457200" algn="just"/>
            <a:r>
              <a:rPr lang="en-US" sz="2400" b="0">
                <a:latin typeface="Times New Roman" panose="02020603050405020304" pitchFamily="18" charset="0"/>
                <a:cs typeface="Times New Roman" panose="02020603050405020304" pitchFamily="18" charset="0"/>
              </a:rPr>
              <a:t>Считают, что для крупных частиц преобладает закрепление ударом, для мелких – скольжением. Закрепление тонких зерен может происходить за счет образования завихрений потока в кормовой области движущегося пузырька. Вихревое движение жидкости способствует сближению фаз и прижимает частицы к пузырькам. При закреплении частица должна удержаться на поверхности пузырька и не оторваться под действием возникающих сил отрыва (или прочность закрепления частицы должна превышать эти силы).</a:t>
            </a:r>
            <a:r>
              <a:rPr lang="en-US" sz="2400" b="0">
                <a:solidFill>
                  <a:srgbClr val="000000"/>
                </a:solidFill>
                <a:latin typeface="Times New Roman" panose="02020603050405020304" pitchFamily="18" charset="0"/>
                <a:cs typeface="Times New Roman" panose="02020603050405020304" pitchFamily="18" charset="0"/>
              </a:rPr>
              <a:t>Таким образом, определяющее значение для образования флотационного комплекса имеет скорость утончения остаточного гидратного слоя.Чем менее гидратирована поверхность частиц, тем быстрее они прилипают к пузырькам и тем меньше энергии требуется затратить при этом.</a:t>
            </a:r>
            <a:endParaRPr lang="zh-CN" altLang="en-US" sz="240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ru-RU" sz="2800" b="1" dirty="0">
                <a:latin typeface="Times New Roman" panose="02020603050405020304" pitchFamily="18" charset="0"/>
                <a:cs typeface="Times New Roman" panose="02020603050405020304" pitchFamily="18" charset="0"/>
                <a:sym typeface="+mn-ea"/>
              </a:rPr>
              <a:t>СПИСОК ИСПОЛЬЗОВАННОЙ ЛИТЕРАТУРЫ </a:t>
            </a:r>
            <a:br>
              <a:rPr lang="ru-RU" sz="2800" b="1" dirty="0">
                <a:latin typeface="Times New Roman" panose="02020603050405020304" pitchFamily="18" charset="0"/>
                <a:cs typeface="Times New Roman" panose="02020603050405020304" pitchFamily="18" charset="0"/>
              </a:rPr>
            </a:br>
            <a:r>
              <a:rPr lang="ru-RU" sz="2800" b="1" dirty="0">
                <a:latin typeface="Times New Roman" panose="02020603050405020304" pitchFamily="18" charset="0"/>
                <a:cs typeface="Times New Roman" panose="02020603050405020304" pitchFamily="18" charset="0"/>
                <a:sym typeface="+mn-ea"/>
              </a:rPr>
              <a:t> </a:t>
            </a:r>
            <a:br>
              <a:rPr lang="ru-RU" sz="2800" b="1" dirty="0">
                <a:latin typeface="Times New Roman" panose="02020603050405020304" pitchFamily="18" charset="0"/>
                <a:cs typeface="Times New Roman" panose="02020603050405020304" pitchFamily="18" charset="0"/>
              </a:rPr>
            </a:br>
            <a:r>
              <a:rPr lang="ru-RU" sz="2800" dirty="0">
                <a:sym typeface="+mn-ea"/>
              </a:rPr>
              <a:t>1. </a:t>
            </a:r>
            <a:r>
              <a:rPr lang="ru-RU" sz="2800" dirty="0" err="1">
                <a:sym typeface="+mn-ea"/>
              </a:rPr>
              <a:t>Глембоцкий</a:t>
            </a:r>
            <a:r>
              <a:rPr lang="ru-RU" sz="2800" dirty="0">
                <a:sym typeface="+mn-ea"/>
              </a:rPr>
              <a:t> В.А., </a:t>
            </a:r>
            <a:r>
              <a:rPr lang="ru-RU" sz="2800" dirty="0" err="1">
                <a:sym typeface="+mn-ea"/>
              </a:rPr>
              <a:t>Классен</a:t>
            </a:r>
            <a:r>
              <a:rPr lang="ru-RU" sz="2800" dirty="0">
                <a:sym typeface="+mn-ea"/>
              </a:rPr>
              <a:t> В.И. Флотационные методы обогащения. – М.: Недра,1981. 2. Абрамов А.А., Леонов С.Б. Обогащение руд цветных металлов. –М.: Недра, 1991. 3. Абрамов А.А. Флотационные методы обогащения. –М.: Недра, 1984. 4. Практикум по обогащению полезных ископаемых: Учеб. пособие для вузов/ Под ред. Н.Г. </a:t>
            </a:r>
            <a:r>
              <a:rPr lang="ru-RU" sz="2800" dirty="0" err="1">
                <a:sym typeface="+mn-ea"/>
              </a:rPr>
              <a:t>Бедраня</a:t>
            </a:r>
            <a:r>
              <a:rPr lang="ru-RU" sz="2800" dirty="0">
                <a:sym typeface="+mn-ea"/>
              </a:rPr>
              <a:t>.–М.: Недра, 1998. –526 с. </a:t>
            </a:r>
            <a:br>
              <a:rPr lang="ru-RU" sz="2800" dirty="0"/>
            </a:br>
            <a:r>
              <a:rPr lang="ru-RU" sz="2800" dirty="0">
                <a:sym typeface="+mn-ea"/>
              </a:rPr>
              <a:t> </a:t>
            </a:r>
            <a:br>
              <a:rPr lang="ru-RU" sz="2800" dirty="0"/>
            </a:br>
            <a:r>
              <a:rPr lang="ru-RU" sz="2800" dirty="0">
                <a:sym typeface="+mn-ea"/>
              </a:rPr>
              <a:t> </a:t>
            </a:r>
            <a:br>
              <a:rPr lang="ru-RU" sz="2800" dirty="0"/>
            </a:br>
            <a:endParaRPr lang="zh-CN" altLang="en-US"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6372" y="1870710"/>
            <a:ext cx="8915399" cy="3117040"/>
          </a:xfrm>
        </p:spPr>
        <p:txBody>
          <a:bodyPr/>
          <a:lstStyle/>
          <a:p>
            <a:pPr algn="ctr"/>
            <a:r>
              <a:rPr lang="ru-RU"/>
              <a:t>Спасибо за внимание!!!</a:t>
            </a:r>
            <a:endParaRPr lang="ru-RU"/>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5577</Words>
  <Application>WPS 演示</Application>
  <PresentationFormat>Произвольный</PresentationFormat>
  <Paragraphs>113</Paragraphs>
  <Slides>10</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10</vt:i4>
      </vt:variant>
    </vt:vector>
  </HeadingPairs>
  <TitlesOfParts>
    <vt:vector size="23" baseType="lpstr">
      <vt:lpstr>Arial</vt:lpstr>
      <vt:lpstr>SimSun</vt:lpstr>
      <vt:lpstr>Wingdings</vt:lpstr>
      <vt:lpstr>Wingdings 3</vt:lpstr>
      <vt:lpstr>Arial</vt:lpstr>
      <vt:lpstr>Times New Roman</vt:lpstr>
      <vt:lpstr>Century Gothic</vt:lpstr>
      <vt:lpstr>Microsoft YaHei</vt:lpstr>
      <vt:lpstr/>
      <vt:lpstr>Arial Unicode MS</vt:lpstr>
      <vt:lpstr>幼圆</vt:lpstr>
      <vt:lpstr>Calibri</vt:lpstr>
      <vt:lpstr>Легкий дым</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СПИСОК ИСПОЛЬЗОВАННОЙ ЛИТЕРАТУРЫ    1. Глембоцкий В.А., Классен В.И. Флотационные методы обогащения. – М.: Недра,1981. 2. Абрамов А.А., Леонов С.Б. Обогащение руд цветных металлов. –М.: Недра, 1991. 3. Абрамов А.А. Флотационные методы обогащения. –М.: Недра, 1984. 4. Практикум по обогащению полезных ископаемых: Учеб. пособие для вузов/ Под ред. Н.Г. Бедраня.–М.: Недра, 1998. –526 с.      </vt:lpstr>
      <vt:lpstr>Спасибо за внимание!!!</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ҚАЗАҚСТАН РЕСПУБЛИКАСЫ БІЛІМ ЖӘНЕ ҒЫЛЫМ МИНИСТРЛІГІ Қ. И. СӘТБАЕВ  АТЫНДАҒЫ ҚАЗАҚ ҰЛТТЫҚ ТЕХНИКАЛЫҚ УНИВЕРСИТЕТІ Асыл металдар металлургиясы және пайдалы қазбаларды байыту  (кафедра)  Пайдалы қазбаларды байыту және өңдеу (дисциплина)   Мамбеталиева Алима Рахматулаевна (мұғалім аты-жөні)  Alima_78@mail,ru (электронді почта) </dc:title>
  <dc:creator>student</dc:creator>
  <cp:lastModifiedBy>Meiirman</cp:lastModifiedBy>
  <cp:revision>43</cp:revision>
  <dcterms:created xsi:type="dcterms:W3CDTF">2018-09-20T03:26:00Z</dcterms:created>
  <dcterms:modified xsi:type="dcterms:W3CDTF">2020-03-19T06:30:54Z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2052-11.1.0.8612</vt:lpwstr>
  </property>
</Properties>
</file>