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6" r:id="rId3"/>
    <p:sldId id="334" r:id="rId4"/>
    <p:sldId id="335" r:id="rId5"/>
    <p:sldId id="291" r:id="rId6"/>
    <p:sldId id="336" r:id="rId7"/>
    <p:sldId id="345" r:id="rId8"/>
    <p:sldId id="346" r:id="rId9"/>
    <p:sldId id="312" r:id="rId10"/>
  </p:sldIdLst>
  <p:sldSz cx="9144000" cy="6858000" type="screen4x3"/>
  <p:notesSz cx="6858000" cy="9144000"/>
  <p:defaultTextStyle>
    <a:defPPr>
      <a:defRPr lang="en-US"/>
    </a:defPPr>
    <a:lvl1pPr marL="0" lvl="0" indent="0" algn="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dinakenjesary.1998@gmail.com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5F5F5F"/>
    <a:srgbClr val="DE9254"/>
    <a:srgbClr val="BDBA3D"/>
    <a:srgbClr val="F09942"/>
    <a:srgbClr val="F6C28E"/>
    <a:srgbClr val="F7C491"/>
    <a:srgbClr val="255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75" d="100"/>
          <a:sy n="75" d="100"/>
        </p:scale>
        <p:origin x="-366" y="-96"/>
      </p:cViewPr>
      <p:guideLst>
        <p:guide orient="horz" pos="2160"/>
        <p:guide pos="29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30" name="任意多边形 3129"/>
          <p:cNvSpPr/>
          <p:nvPr/>
        </p:nvSpPr>
        <p:spPr>
          <a:xfrm>
            <a:off x="-1587" y="0"/>
            <a:ext cx="9145587" cy="6316663"/>
          </a:xfrm>
          <a:custGeom>
            <a:avLst/>
            <a:gdLst/>
            <a:ahLst/>
            <a:cxnLst/>
            <a:pathLst>
              <a:path w="5761" h="3979">
                <a:moveTo>
                  <a:pt x="1193" y="2909"/>
                </a:moveTo>
                <a:cubicBezTo>
                  <a:pt x="1793" y="2765"/>
                  <a:pt x="1688" y="2790"/>
                  <a:pt x="2737" y="2700"/>
                </a:cubicBezTo>
                <a:cubicBezTo>
                  <a:pt x="3842" y="2658"/>
                  <a:pt x="3903" y="2652"/>
                  <a:pt x="4345" y="2640"/>
                </a:cubicBezTo>
                <a:cubicBezTo>
                  <a:pt x="4789" y="2627"/>
                  <a:pt x="5165" y="2638"/>
                  <a:pt x="5401" y="2622"/>
                </a:cubicBezTo>
                <a:cubicBezTo>
                  <a:pt x="5587" y="2598"/>
                  <a:pt x="5681" y="2573"/>
                  <a:pt x="5761" y="2544"/>
                </a:cubicBezTo>
                <a:cubicBezTo>
                  <a:pt x="5761" y="1295"/>
                  <a:pt x="5761" y="0"/>
                  <a:pt x="5761" y="0"/>
                </a:cubicBezTo>
                <a:lnTo>
                  <a:pt x="0" y="0"/>
                </a:lnTo>
                <a:cubicBezTo>
                  <a:pt x="0" y="0"/>
                  <a:pt x="2" y="1989"/>
                  <a:pt x="5" y="3979"/>
                </a:cubicBezTo>
                <a:cubicBezTo>
                  <a:pt x="61" y="3716"/>
                  <a:pt x="145" y="3216"/>
                  <a:pt x="1193" y="2909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31" name="任意多边形 3130" descr="img3"/>
          <p:cNvSpPr/>
          <p:nvPr/>
        </p:nvSpPr>
        <p:spPr>
          <a:xfrm>
            <a:off x="0" y="457200"/>
            <a:ext cx="9147175" cy="5580063"/>
          </a:xfrm>
          <a:custGeom>
            <a:avLst/>
            <a:gdLst/>
            <a:ahLst/>
            <a:cxnLst/>
            <a:pathLst>
              <a:path w="5762" h="3515">
                <a:moveTo>
                  <a:pt x="0" y="3480"/>
                </a:moveTo>
                <a:lnTo>
                  <a:pt x="0" y="83"/>
                </a:lnTo>
                <a:cubicBezTo>
                  <a:pt x="561" y="0"/>
                  <a:pt x="1234" y="154"/>
                  <a:pt x="1482" y="270"/>
                </a:cubicBezTo>
                <a:cubicBezTo>
                  <a:pt x="1951" y="436"/>
                  <a:pt x="2457" y="756"/>
                  <a:pt x="2844" y="1062"/>
                </a:cubicBezTo>
                <a:cubicBezTo>
                  <a:pt x="3231" y="1368"/>
                  <a:pt x="3850" y="1716"/>
                  <a:pt x="4241" y="1897"/>
                </a:cubicBezTo>
                <a:cubicBezTo>
                  <a:pt x="4620" y="2075"/>
                  <a:pt x="4864" y="2095"/>
                  <a:pt x="5117" y="2133"/>
                </a:cubicBezTo>
                <a:cubicBezTo>
                  <a:pt x="5366" y="2171"/>
                  <a:pt x="5757" y="2110"/>
                  <a:pt x="5758" y="2128"/>
                </a:cubicBezTo>
                <a:cubicBezTo>
                  <a:pt x="5762" y="2180"/>
                  <a:pt x="5760" y="2273"/>
                  <a:pt x="5760" y="2273"/>
                </a:cubicBezTo>
                <a:cubicBezTo>
                  <a:pt x="5747" y="2273"/>
                  <a:pt x="5579" y="2344"/>
                  <a:pt x="5003" y="2358"/>
                </a:cubicBezTo>
                <a:cubicBezTo>
                  <a:pt x="4427" y="2372"/>
                  <a:pt x="3207" y="2407"/>
                  <a:pt x="2949" y="2400"/>
                </a:cubicBezTo>
                <a:cubicBezTo>
                  <a:pt x="2283" y="2433"/>
                  <a:pt x="1854" y="2492"/>
                  <a:pt x="1425" y="2591"/>
                </a:cubicBezTo>
                <a:cubicBezTo>
                  <a:pt x="996" y="2690"/>
                  <a:pt x="611" y="2875"/>
                  <a:pt x="378" y="3027"/>
                </a:cubicBezTo>
                <a:cubicBezTo>
                  <a:pt x="145" y="3179"/>
                  <a:pt x="85" y="3409"/>
                  <a:pt x="0" y="3515"/>
                </a:cubicBezTo>
              </a:path>
            </a:pathLst>
          </a:custGeom>
          <a:blipFill rotWithShape="0">
            <a:blip r:embed="rId2"/>
            <a:stretch>
              <a:fillRect/>
            </a:stretch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7" name="页脚占位符 3076"/>
          <p:cNvSpPr>
            <a:spLocks noGrp="1"/>
          </p:cNvSpPr>
          <p:nvPr>
            <p:ph type="ftr" sz="quarter" idx="3"/>
          </p:nvPr>
        </p:nvSpPr>
        <p:spPr>
          <a:xfrm>
            <a:off x="5976938" y="6594475"/>
            <a:ext cx="2895600" cy="168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000">
                <a:solidFill>
                  <a:srgbClr val="000000"/>
                </a:solidFill>
                <a:ea typeface="SimSun" panose="0201060003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3078" name="灯片编号占位符 3077"/>
          <p:cNvSpPr>
            <a:spLocks noGrp="1"/>
          </p:cNvSpPr>
          <p:nvPr>
            <p:ph type="sldNum" sz="quarter" idx="4"/>
          </p:nvPr>
        </p:nvSpPr>
        <p:spPr>
          <a:xfrm>
            <a:off x="3465513" y="6613525"/>
            <a:ext cx="2133600" cy="168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000">
                <a:solidFill>
                  <a:srgbClr val="000000"/>
                </a:solidFill>
                <a:ea typeface="SimSun" panose="02010600030101010101" pitchFamily="2" charset="-122"/>
              </a:defRPr>
            </a:lvl1pPr>
          </a:lstStyle>
          <a:p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3075" name="副标题 3074"/>
          <p:cNvSpPr>
            <a:spLocks noGrp="1"/>
          </p:cNvSpPr>
          <p:nvPr>
            <p:ph type="subTitle" idx="1"/>
          </p:nvPr>
        </p:nvSpPr>
        <p:spPr>
          <a:xfrm>
            <a:off x="4638675" y="5867400"/>
            <a:ext cx="4343400" cy="30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r">
              <a:buClr>
                <a:schemeClr val="tx1"/>
              </a:buClr>
              <a:buSzTx/>
              <a:buFont typeface="Wingdings" panose="05000000000000000000" pitchFamily="2" charset="2"/>
              <a:buNone/>
              <a:defRPr sz="1600">
                <a:solidFill>
                  <a:srgbClr val="000000"/>
                </a:solidFill>
              </a:defRPr>
            </a:lvl1pPr>
            <a:lvl2pPr marL="457200" lvl="1" indent="0" algn="ctr">
              <a:buClr>
                <a:schemeClr val="tx2"/>
              </a:buClr>
              <a:buSzTx/>
              <a:buFont typeface="Wingdings" panose="05000000000000000000" pitchFamily="2" charset="2"/>
              <a:buNone/>
              <a:defRPr sz="1600">
                <a:solidFill>
                  <a:srgbClr val="000000"/>
                </a:solidFill>
              </a:defRPr>
            </a:lvl2pPr>
            <a:lvl3pPr marL="914400" lvl="2" indent="0" algn="ctr">
              <a:buClr>
                <a:schemeClr val="hlink"/>
              </a:buClr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1371600" lvl="3" indent="0" algn="ctr"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1828800" lvl="4" indent="0" algn="ctr"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altLang="zh-CN" dirty="0"/>
              <a:t>Click to edit Master subtitle style</a:t>
            </a:r>
            <a:endParaRPr lang="en-US" altLang="zh-CN" dirty="0"/>
          </a:p>
        </p:txBody>
      </p:sp>
      <p:pic>
        <p:nvPicPr>
          <p:cNvPr id="3119" name="图片 3118" descr="화살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900" y="152400"/>
            <a:ext cx="3898900" cy="3697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20" name="圆角矩形 3119"/>
          <p:cNvSpPr/>
          <p:nvPr/>
        </p:nvSpPr>
        <p:spPr>
          <a:xfrm>
            <a:off x="8240713" y="966788"/>
            <a:ext cx="647700" cy="649287"/>
          </a:xfrm>
          <a:prstGeom prst="roundRect">
            <a:avLst>
              <a:gd name="adj" fmla="val 16667"/>
            </a:avLst>
          </a:prstGeom>
          <a:solidFill>
            <a:srgbClr val="FCEAD8">
              <a:alpha val="0"/>
            </a:srgbClr>
          </a:solidFill>
          <a:ln w="9525" cap="flat" cmpd="sng">
            <a:solidFill>
              <a:srgbClr val="CD280D">
                <a:alpha val="37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121" name="圆角矩形 3120"/>
          <p:cNvSpPr/>
          <p:nvPr/>
        </p:nvSpPr>
        <p:spPr>
          <a:xfrm>
            <a:off x="6792913" y="957263"/>
            <a:ext cx="647700" cy="649287"/>
          </a:xfrm>
          <a:prstGeom prst="roundRect">
            <a:avLst>
              <a:gd name="adj" fmla="val 16667"/>
            </a:avLst>
          </a:prstGeom>
          <a:solidFill>
            <a:srgbClr val="FCEAD8">
              <a:alpha val="0"/>
            </a:srgbClr>
          </a:solidFill>
          <a:ln w="9525" cap="flat" cmpd="sng">
            <a:solidFill>
              <a:srgbClr val="CD280D">
                <a:alpha val="37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122" name="圆角矩形 3121"/>
          <p:cNvSpPr/>
          <p:nvPr/>
        </p:nvSpPr>
        <p:spPr>
          <a:xfrm>
            <a:off x="6078538" y="957263"/>
            <a:ext cx="647700" cy="649287"/>
          </a:xfrm>
          <a:prstGeom prst="roundRect">
            <a:avLst>
              <a:gd name="adj" fmla="val 16667"/>
            </a:avLst>
          </a:prstGeom>
          <a:solidFill>
            <a:srgbClr val="FCEAD8">
              <a:alpha val="0"/>
            </a:srgbClr>
          </a:solidFill>
          <a:ln w="9525" cap="flat" cmpd="sng">
            <a:solidFill>
              <a:srgbClr val="CD280D">
                <a:alpha val="37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123" name="圆角矩形 3122"/>
          <p:cNvSpPr/>
          <p:nvPr/>
        </p:nvSpPr>
        <p:spPr>
          <a:xfrm>
            <a:off x="6802438" y="1690688"/>
            <a:ext cx="647700" cy="649287"/>
          </a:xfrm>
          <a:prstGeom prst="roundRect">
            <a:avLst>
              <a:gd name="adj" fmla="val 16667"/>
            </a:avLst>
          </a:prstGeom>
          <a:solidFill>
            <a:srgbClr val="FCEAD8">
              <a:alpha val="0"/>
            </a:srgbClr>
          </a:solidFill>
          <a:ln w="9525" cap="flat" cmpd="sng">
            <a:solidFill>
              <a:srgbClr val="CD280D">
                <a:alpha val="37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124" name="圆角矩形 3123"/>
          <p:cNvSpPr/>
          <p:nvPr/>
        </p:nvSpPr>
        <p:spPr>
          <a:xfrm>
            <a:off x="5345113" y="1690688"/>
            <a:ext cx="647700" cy="649287"/>
          </a:xfrm>
          <a:prstGeom prst="roundRect">
            <a:avLst>
              <a:gd name="adj" fmla="val 16667"/>
            </a:avLst>
          </a:prstGeom>
          <a:solidFill>
            <a:srgbClr val="FCEAD8">
              <a:alpha val="0"/>
            </a:srgbClr>
          </a:solidFill>
          <a:ln w="9525" cap="flat" cmpd="sng">
            <a:solidFill>
              <a:srgbClr val="CD280D">
                <a:alpha val="37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126" name="圆角矩形 3125"/>
          <p:cNvSpPr/>
          <p:nvPr/>
        </p:nvSpPr>
        <p:spPr>
          <a:xfrm>
            <a:off x="7696200" y="3008313"/>
            <a:ext cx="647700" cy="649287"/>
          </a:xfrm>
          <a:prstGeom prst="roundRect">
            <a:avLst>
              <a:gd name="adj" fmla="val 16667"/>
            </a:avLst>
          </a:prstGeom>
          <a:solidFill>
            <a:srgbClr val="FCEAD8">
              <a:alpha val="0"/>
            </a:srgbClr>
          </a:solidFill>
          <a:ln w="9525" cap="flat" cmpd="sng">
            <a:solidFill>
              <a:srgbClr val="CD280D">
                <a:alpha val="37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129" name="圆角矩形 3128"/>
          <p:cNvSpPr/>
          <p:nvPr/>
        </p:nvSpPr>
        <p:spPr>
          <a:xfrm>
            <a:off x="7696200" y="2284413"/>
            <a:ext cx="647700" cy="649287"/>
          </a:xfrm>
          <a:prstGeom prst="roundRect">
            <a:avLst>
              <a:gd name="adj" fmla="val 16667"/>
            </a:avLst>
          </a:prstGeom>
          <a:solidFill>
            <a:srgbClr val="FCEAD8">
              <a:alpha val="0"/>
            </a:srgbClr>
          </a:solidFill>
          <a:ln w="9525" cap="flat" cmpd="sng">
            <a:solidFill>
              <a:srgbClr val="CD280D">
                <a:alpha val="37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132" name="任意多边形 3131"/>
          <p:cNvSpPr/>
          <p:nvPr/>
        </p:nvSpPr>
        <p:spPr>
          <a:xfrm>
            <a:off x="381000" y="4238625"/>
            <a:ext cx="7781925" cy="2619375"/>
          </a:xfrm>
          <a:custGeom>
            <a:avLst/>
            <a:gdLst/>
            <a:ahLst/>
            <a:cxnLst/>
            <a:pathLst>
              <a:path w="4902" h="1650">
                <a:moveTo>
                  <a:pt x="432" y="1650"/>
                </a:moveTo>
                <a:cubicBezTo>
                  <a:pt x="432" y="1650"/>
                  <a:pt x="624" y="1650"/>
                  <a:pt x="816" y="1650"/>
                </a:cubicBezTo>
                <a:cubicBezTo>
                  <a:pt x="816" y="1650"/>
                  <a:pt x="384" y="1170"/>
                  <a:pt x="1056" y="642"/>
                </a:cubicBezTo>
                <a:cubicBezTo>
                  <a:pt x="1356" y="408"/>
                  <a:pt x="1711" y="269"/>
                  <a:pt x="2352" y="162"/>
                </a:cubicBezTo>
                <a:cubicBezTo>
                  <a:pt x="2993" y="55"/>
                  <a:pt x="4894" y="16"/>
                  <a:pt x="4902" y="0"/>
                </a:cubicBezTo>
                <a:lnTo>
                  <a:pt x="2400" y="66"/>
                </a:lnTo>
                <a:cubicBezTo>
                  <a:pt x="1727" y="141"/>
                  <a:pt x="1264" y="186"/>
                  <a:pt x="864" y="450"/>
                </a:cubicBezTo>
                <a:cubicBezTo>
                  <a:pt x="464" y="714"/>
                  <a:pt x="8" y="1450"/>
                  <a:pt x="0" y="1650"/>
                </a:cubicBezTo>
                <a:lnTo>
                  <a:pt x="816" y="1650"/>
                </a:lnTo>
                <a:lnTo>
                  <a:pt x="144" y="1650"/>
                </a:lnTo>
                <a:lnTo>
                  <a:pt x="576" y="1650"/>
                </a:lnTo>
                <a:lnTo>
                  <a:pt x="432" y="1650"/>
                </a:lnTo>
                <a:close/>
              </a:path>
            </a:pathLst>
          </a:custGeom>
          <a:solidFill>
            <a:srgbClr val="CCCC9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33" name="任意多边形 3132"/>
          <p:cNvSpPr/>
          <p:nvPr/>
        </p:nvSpPr>
        <p:spPr>
          <a:xfrm>
            <a:off x="0" y="4038600"/>
            <a:ext cx="9161463" cy="2819400"/>
          </a:xfrm>
          <a:custGeom>
            <a:avLst/>
            <a:gdLst/>
            <a:ahLst/>
            <a:cxnLst/>
            <a:pathLst>
              <a:path w="5771" h="1776">
                <a:moveTo>
                  <a:pt x="0" y="1248"/>
                </a:moveTo>
                <a:cubicBezTo>
                  <a:pt x="157" y="883"/>
                  <a:pt x="482" y="625"/>
                  <a:pt x="954" y="441"/>
                </a:cubicBezTo>
                <a:cubicBezTo>
                  <a:pt x="1426" y="257"/>
                  <a:pt x="2096" y="208"/>
                  <a:pt x="2832" y="144"/>
                </a:cubicBezTo>
                <a:cubicBezTo>
                  <a:pt x="3563" y="84"/>
                  <a:pt x="4854" y="107"/>
                  <a:pt x="5343" y="83"/>
                </a:cubicBezTo>
                <a:cubicBezTo>
                  <a:pt x="5500" y="71"/>
                  <a:pt x="5732" y="23"/>
                  <a:pt x="5769" y="0"/>
                </a:cubicBezTo>
                <a:lnTo>
                  <a:pt x="5771" y="28"/>
                </a:lnTo>
                <a:cubicBezTo>
                  <a:pt x="5743" y="51"/>
                  <a:pt x="5593" y="111"/>
                  <a:pt x="5103" y="146"/>
                </a:cubicBezTo>
                <a:cubicBezTo>
                  <a:pt x="4638" y="179"/>
                  <a:pt x="3544" y="144"/>
                  <a:pt x="2832" y="240"/>
                </a:cubicBezTo>
                <a:cubicBezTo>
                  <a:pt x="2120" y="336"/>
                  <a:pt x="1464" y="464"/>
                  <a:pt x="1104" y="720"/>
                </a:cubicBezTo>
                <a:cubicBezTo>
                  <a:pt x="744" y="976"/>
                  <a:pt x="588" y="1407"/>
                  <a:pt x="672" y="1776"/>
                </a:cubicBezTo>
                <a:cubicBezTo>
                  <a:pt x="336" y="1776"/>
                  <a:pt x="0" y="1776"/>
                  <a:pt x="0" y="1776"/>
                </a:cubicBezTo>
                <a:cubicBezTo>
                  <a:pt x="0" y="1776"/>
                  <a:pt x="0" y="1248"/>
                  <a:pt x="0" y="124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6" name="日期占位符 3075"/>
          <p:cNvSpPr>
            <a:spLocks noGrp="1"/>
          </p:cNvSpPr>
          <p:nvPr>
            <p:ph type="dt" sz="half" idx="2"/>
          </p:nvPr>
        </p:nvSpPr>
        <p:spPr>
          <a:xfrm>
            <a:off x="274638" y="6605588"/>
            <a:ext cx="2133600" cy="168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000">
                <a:solidFill>
                  <a:srgbClr val="000000"/>
                </a:solidFill>
                <a:ea typeface="SimSun" panose="02010600030101010101" pitchFamily="2" charset="-122"/>
              </a:defRPr>
            </a:lvl1pPr>
          </a:lstStyle>
          <a:p>
            <a:pPr lvl="0"/>
            <a:fld id="{BB962C8B-B14F-4D97-AF65-F5344CB8AC3E}" type="datetime1">
              <a:rPr lang="zh-CN" altLang="en-US" dirty="0"/>
            </a:fld>
            <a:endParaRPr lang="zh-CN" altLang="en-US" dirty="0"/>
          </a:p>
        </p:txBody>
      </p:sp>
      <p:sp>
        <p:nvSpPr>
          <p:cNvPr id="3074" name="标题 3073"/>
          <p:cNvSpPr>
            <a:spLocks noGrp="1"/>
          </p:cNvSpPr>
          <p:nvPr>
            <p:ph type="ctrTitle"/>
          </p:nvPr>
        </p:nvSpPr>
        <p:spPr>
          <a:xfrm>
            <a:off x="1866900" y="5105400"/>
            <a:ext cx="7124700" cy="381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 algn="r">
              <a:buClrTx/>
              <a:buSzTx/>
              <a:buFontTx/>
              <a:defRPr sz="3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pic>
        <p:nvPicPr>
          <p:cNvPr id="3117" name="图片 3116" descr="화살_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113" y="0"/>
            <a:ext cx="2435225" cy="2435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2504" cy="495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447800"/>
            <a:ext cx="4032504" cy="495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019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52930" cy="6019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06" name="任意多边形 1105"/>
          <p:cNvSpPr/>
          <p:nvPr/>
        </p:nvSpPr>
        <p:spPr>
          <a:xfrm>
            <a:off x="-3175" y="4763"/>
            <a:ext cx="9151938" cy="1062037"/>
          </a:xfrm>
          <a:custGeom>
            <a:avLst/>
            <a:gdLst/>
            <a:ahLst/>
            <a:cxnLst/>
            <a:pathLst>
              <a:path w="5765" h="669">
                <a:moveTo>
                  <a:pt x="2" y="555"/>
                </a:moveTo>
                <a:cubicBezTo>
                  <a:pt x="371" y="212"/>
                  <a:pt x="1393" y="131"/>
                  <a:pt x="1937" y="158"/>
                </a:cubicBezTo>
                <a:cubicBezTo>
                  <a:pt x="2481" y="185"/>
                  <a:pt x="2627" y="192"/>
                  <a:pt x="3102" y="249"/>
                </a:cubicBezTo>
                <a:cubicBezTo>
                  <a:pt x="3563" y="324"/>
                  <a:pt x="4228" y="541"/>
                  <a:pt x="4706" y="605"/>
                </a:cubicBezTo>
                <a:cubicBezTo>
                  <a:pt x="5186" y="669"/>
                  <a:pt x="5368" y="641"/>
                  <a:pt x="5761" y="636"/>
                </a:cubicBezTo>
                <a:cubicBezTo>
                  <a:pt x="5765" y="336"/>
                  <a:pt x="5757" y="0"/>
                  <a:pt x="5751" y="4"/>
                </a:cubicBezTo>
                <a:cubicBezTo>
                  <a:pt x="2891" y="4"/>
                  <a:pt x="47" y="5"/>
                  <a:pt x="47" y="5"/>
                </a:cubicBezTo>
                <a:lnTo>
                  <a:pt x="8" y="5"/>
                </a:lnTo>
                <a:cubicBezTo>
                  <a:pt x="0" y="97"/>
                  <a:pt x="2" y="442"/>
                  <a:pt x="2" y="555"/>
                </a:cubicBezTo>
                <a:close/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107" name="任意多边形 1106" descr="slide"/>
          <p:cNvSpPr/>
          <p:nvPr/>
        </p:nvSpPr>
        <p:spPr>
          <a:xfrm>
            <a:off x="-3175" y="-9525"/>
            <a:ext cx="9153525" cy="1025525"/>
          </a:xfrm>
          <a:custGeom>
            <a:avLst/>
            <a:gdLst/>
            <a:ahLst/>
            <a:cxnLst/>
            <a:pathLst>
              <a:path w="5766" h="646">
                <a:moveTo>
                  <a:pt x="2" y="249"/>
                </a:moveTo>
                <a:cubicBezTo>
                  <a:pt x="3" y="251"/>
                  <a:pt x="241" y="180"/>
                  <a:pt x="866" y="140"/>
                </a:cubicBezTo>
                <a:cubicBezTo>
                  <a:pt x="1491" y="100"/>
                  <a:pt x="2404" y="136"/>
                  <a:pt x="3057" y="233"/>
                </a:cubicBezTo>
                <a:cubicBezTo>
                  <a:pt x="3710" y="330"/>
                  <a:pt x="4209" y="518"/>
                  <a:pt x="4688" y="582"/>
                </a:cubicBezTo>
                <a:cubicBezTo>
                  <a:pt x="5168" y="646"/>
                  <a:pt x="5369" y="613"/>
                  <a:pt x="5762" y="608"/>
                </a:cubicBezTo>
                <a:cubicBezTo>
                  <a:pt x="5766" y="308"/>
                  <a:pt x="5764" y="0"/>
                  <a:pt x="5758" y="4"/>
                </a:cubicBezTo>
                <a:cubicBezTo>
                  <a:pt x="2895" y="4"/>
                  <a:pt x="47" y="5"/>
                  <a:pt x="47" y="5"/>
                </a:cubicBezTo>
                <a:cubicBezTo>
                  <a:pt x="47" y="5"/>
                  <a:pt x="5" y="8"/>
                  <a:pt x="4" y="3"/>
                </a:cubicBezTo>
                <a:cubicBezTo>
                  <a:pt x="0" y="41"/>
                  <a:pt x="2" y="198"/>
                  <a:pt x="2" y="249"/>
                </a:cubicBezTo>
                <a:close/>
              </a:path>
            </a:pathLst>
          </a:custGeom>
          <a:blipFill rotWithShape="1">
            <a:blip r:embed="rId12"/>
            <a:stretch>
              <a:fillRect/>
            </a:stretch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  <p:pic>
        <p:nvPicPr>
          <p:cNvPr id="1108" name="图片 1107" descr="06_icon_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76200"/>
            <a:ext cx="1066800" cy="1066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79" name="矩形 1078"/>
          <p:cNvSpPr/>
          <p:nvPr/>
        </p:nvSpPr>
        <p:spPr>
          <a:xfrm>
            <a:off x="5981700" y="6667500"/>
            <a:ext cx="3009900" cy="1143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152400" y="6613525"/>
            <a:ext cx="2133600" cy="2444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000">
                <a:solidFill>
                  <a:srgbClr val="000000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</a:lstStyle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914400" y="381000"/>
            <a:ext cx="4495800" cy="563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200" b="0" i="0" u="none" kern="1200" baseline="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v"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2800" b="0" i="0" u="none" kern="1200" baseline="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FontTx/>
        <a:buChar char="•"/>
        <a:defRPr sz="2400" b="0" i="0" u="none" kern="1200" baseline="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–"/>
        <a:defRPr sz="2000" b="0" i="0" u="none" kern="1200" baseline="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8787" name="文本框 118786"/>
          <p:cNvSpPr txBox="1"/>
          <p:nvPr/>
        </p:nvSpPr>
        <p:spPr>
          <a:xfrm>
            <a:off x="1660525" y="722313"/>
            <a:ext cx="30988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l"/>
            <a:endParaRPr lang="zh-CN" altLang="en-US" dirty="0">
              <a:ea typeface="SimSun" panose="02010600030101010101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34060" y="2218690"/>
            <a:ext cx="687070" cy="3248660"/>
            <a:chOff x="2878" y="3284"/>
            <a:chExt cx="1082" cy="5116"/>
          </a:xfrm>
        </p:grpSpPr>
        <p:sp>
          <p:nvSpPr>
            <p:cNvPr id="118790" name="菱形 118789"/>
            <p:cNvSpPr/>
            <p:nvPr/>
          </p:nvSpPr>
          <p:spPr>
            <a:xfrm>
              <a:off x="2880" y="3284"/>
              <a:ext cx="1080" cy="1080"/>
            </a:xfrm>
            <a:prstGeom prst="diamond">
              <a:avLst/>
            </a:prstGeom>
            <a:solidFill>
              <a:srgbClr val="74A1DE"/>
            </a:solidFill>
            <a:ln w="254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76200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18794" name="菱形 118793"/>
            <p:cNvSpPr/>
            <p:nvPr/>
          </p:nvSpPr>
          <p:spPr>
            <a:xfrm>
              <a:off x="2880" y="4613"/>
              <a:ext cx="1080" cy="1080"/>
            </a:xfrm>
            <a:prstGeom prst="diamond">
              <a:avLst/>
            </a:prstGeom>
            <a:solidFill>
              <a:schemeClr val="accent2"/>
            </a:solidFill>
            <a:ln w="254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76200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18798" name="菱形 118797"/>
            <p:cNvSpPr/>
            <p:nvPr/>
          </p:nvSpPr>
          <p:spPr>
            <a:xfrm>
              <a:off x="2880" y="5933"/>
              <a:ext cx="1080" cy="1080"/>
            </a:xfrm>
            <a:prstGeom prst="diamond">
              <a:avLst/>
            </a:prstGeom>
            <a:solidFill>
              <a:schemeClr val="accent1"/>
            </a:solidFill>
            <a:ln w="254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76200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  <p:sp>
          <p:nvSpPr>
            <p:cNvPr id="118802" name="菱形 118801"/>
            <p:cNvSpPr/>
            <p:nvPr/>
          </p:nvSpPr>
          <p:spPr>
            <a:xfrm>
              <a:off x="2878" y="7320"/>
              <a:ext cx="1080" cy="1080"/>
            </a:xfrm>
            <a:prstGeom prst="diamond">
              <a:avLst/>
            </a:prstGeom>
            <a:solidFill>
              <a:schemeClr val="folHlink"/>
            </a:solidFill>
            <a:ln w="254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76200" algn="ctr" rotWithShape="0">
                <a:schemeClr val="bg2"/>
              </a:outerShdw>
            </a:effectLst>
          </p:spPr>
          <p:txBody>
            <a:bodyPr/>
            <a:p>
              <a:endParaRPr lang="zh-CN" altLang="en-US"/>
            </a:p>
          </p:txBody>
        </p:sp>
      </p:grpSp>
      <p:sp>
        <p:nvSpPr>
          <p:cNvPr id="16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495800" y="4982845"/>
            <a:ext cx="4648200" cy="1558925"/>
          </a:xfrm>
        </p:spPr>
        <p:txBody>
          <a:bodyPr>
            <a:normAutofit fontScale="55000"/>
          </a:bodyPr>
          <a:p>
            <a:pPr algn="ctr"/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амбеталиева</a:t>
            </a:r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Алима</a:t>
            </a:r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Рахматулаевна</a:t>
            </a:r>
            <a:endParaRPr lang="ru-RU" altLang="ru-RU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(ФИО преподавателя)</a:t>
            </a:r>
            <a:endParaRPr lang="ru-RU" alt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Alima_78@mail,ru</a:t>
            </a:r>
            <a:endParaRPr lang="ru-RU" altLang="ru-RU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(электронная почта преподавателя )</a:t>
            </a:r>
            <a:endParaRPr lang="ru-RU" alt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alt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Прямоугольник 4"/>
          <p:cNvSpPr/>
          <p:nvPr/>
        </p:nvSpPr>
        <p:spPr>
          <a:xfrm>
            <a:off x="584200" y="617855"/>
            <a:ext cx="8147050" cy="73723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МИНИСТЕРСТВО ОБРАЗОВАНИЯ И НАУКИ  РЕСПУБЛИКИ КАЗАХСТАН                    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КАЗАХСКИЙ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НАЦИОНАЛЬНЫЙ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ИССЛЕДОВАТЕЛЬСКИЙ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ТЕХНИЧЕСКИЙ УНИВЕРСИТЕТ имени К.И. САТПАЕВА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599055" y="1685290"/>
            <a:ext cx="483108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  <a:sym typeface="+mn-ea"/>
              </a:rPr>
              <a:t>Металлургия и обогащение полезных ископаемых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  <a:sym typeface="+mn-ea"/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  <a:sym typeface="+mn-ea"/>
              </a:rPr>
              <a:t>(кафедра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sym typeface="+mn-ea"/>
              </a:rPr>
              <a:t>)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sym typeface="+mn-ea"/>
              </a:rPr>
              <a:t>Флотационные методы обогащения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  <a:sym typeface="+mn-ea"/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  <a:sym typeface="+mn-ea"/>
              </a:rPr>
              <a:t>(дисциплина)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184400" y="3778250"/>
            <a:ext cx="568515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ctr"/>
            <a:r>
              <a:rPr lang="en-US" sz="3200">
                <a:latin typeface="Times New Roman" panose="02020603050405020304" pitchFamily="18" charset="0"/>
              </a:rPr>
              <a:t>Реагенты-регуляторы</a:t>
            </a:r>
            <a:endParaRPr lang="zh-CN" altLang="en-US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667510" y="762000"/>
            <a:ext cx="43827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zh-CN" sz="400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занятия:</a:t>
            </a:r>
            <a:endParaRPr lang="ru-RU" altLang="zh-CN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32000" y="2109152"/>
            <a:ext cx="5080000" cy="3538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28600" indent="-228600" algn="l"/>
            <a:r>
              <a:rPr lang="en-US" sz="2800">
                <a:latin typeface="Times New Roman" panose="02020603050405020304" pitchFamily="18" charset="0"/>
              </a:rPr>
              <a:t>  1. Механизм действия реагентов-депрессоров2. Депрессоры:2.1. Цианиды2.2.  Цинковый купорос2.3.  Сернистый натрий 2.4.  Жидкое стекло2.5.  Другие</a:t>
            </a:r>
            <a:endParaRPr lang="zh-CN" altLang="en-US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98195" y="756920"/>
            <a:ext cx="7547610" cy="59391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l"/>
            <a:r>
              <a:rPr lang="en-US" sz="2000">
                <a:latin typeface="Times New Roman" panose="02020603050405020304" pitchFamily="18" charset="0"/>
              </a:rPr>
              <a:t>Реагенты-регуляторы применяют для изменения флотируемости минералов путем регулирования действия собирателей на их поверхность. Реагенты-регуляторы делят на депрессоры, активаторы и регуляторы среды.Депрессоры препятствуют адсорбции собирателей и повышают гидрофильность поверхности минералов. Депрессоры имеют большое значение при селективной флотации минералов с близкими свойствами, т.е. когда надо выделить отдельно каждый минерал в свой концентрат. Все применяемые в настоящее время депрессоры являются неорганическими соединениями – кислотами, щелочами, солями. Механизм депрессирующего действия может быть различным. При этом происходит изменение состава поверхностного слоя минерала в ходе химической реакции. Варианты взаимодействия следующие: 1) образование поверхностного соединения с участием ионов депрессора, 2) внедрение ионов депрессора в решетку минерала в результате ионного обмена (возможно образование пленок), 3) адсорбция ионов депрессора во внешнюю обкладку ДЭС с изменением величины заряда поверхности. </a:t>
            </a:r>
            <a:endParaRPr lang="zh-CN" alt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0055" name="文本框 130054"/>
          <p:cNvSpPr txBox="1"/>
          <p:nvPr/>
        </p:nvSpPr>
        <p:spPr>
          <a:xfrm>
            <a:off x="1504950" y="2725738"/>
            <a:ext cx="6921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 eaLnBrk="0" hangingPunct="0"/>
            <a:r>
              <a:rPr lang="en-US" altLang="zh-CN" b="1">
                <a:solidFill>
                  <a:srgbClr val="FFFFFF"/>
                </a:solidFill>
                <a:ea typeface="SimSun" panose="02010600030101010101" pitchFamily="2" charset="-122"/>
              </a:rPr>
              <a:t>2002</a:t>
            </a:r>
            <a:endParaRPr lang="en-US" altLang="zh-CN" b="1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130057" name="文本框 130056"/>
          <p:cNvSpPr txBox="1"/>
          <p:nvPr/>
        </p:nvSpPr>
        <p:spPr>
          <a:xfrm>
            <a:off x="2940050" y="4630738"/>
            <a:ext cx="6921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 eaLnBrk="0" hangingPunct="0"/>
            <a:r>
              <a:rPr lang="en-US" altLang="zh-CN" b="1">
                <a:solidFill>
                  <a:srgbClr val="FFFFFF"/>
                </a:solidFill>
                <a:ea typeface="SimSun" panose="02010600030101010101" pitchFamily="2" charset="-122"/>
              </a:rPr>
              <a:t>2003</a:t>
            </a:r>
            <a:endParaRPr lang="en-US" altLang="zh-CN" b="1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130060" name="文本框 130059"/>
          <p:cNvSpPr txBox="1"/>
          <p:nvPr/>
        </p:nvSpPr>
        <p:spPr>
          <a:xfrm>
            <a:off x="7359650" y="2017713"/>
            <a:ext cx="6921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 eaLnBrk="0" hangingPunct="0"/>
            <a:r>
              <a:rPr lang="en-US" altLang="zh-CN" b="1">
                <a:solidFill>
                  <a:srgbClr val="FFFFFF"/>
                </a:solidFill>
                <a:ea typeface="SimSun" panose="02010600030101010101" pitchFamily="2" charset="-122"/>
              </a:rPr>
              <a:t>2005</a:t>
            </a:r>
            <a:endParaRPr lang="en-US" altLang="zh-CN" b="1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345" y="1372870"/>
            <a:ext cx="8782050" cy="5055870"/>
            <a:chOff x="-2329" y="2139"/>
            <a:chExt cx="13830" cy="7962"/>
          </a:xfrm>
        </p:grpSpPr>
        <p:sp>
          <p:nvSpPr>
            <p:cNvPr id="100" name="文本框 99"/>
            <p:cNvSpPr txBox="1"/>
            <p:nvPr/>
          </p:nvSpPr>
          <p:spPr>
            <a:xfrm>
              <a:off x="3044" y="2139"/>
              <a:ext cx="8000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indent="457200" algn="l"/>
              <a:r>
                <a:rPr lang="en-US">
                  <a:latin typeface="Times New Roman" panose="02020603050405020304" pitchFamily="18" charset="0"/>
                </a:rPr>
                <a:t>Основные механизмы действия депрессоров показаны на .</a:t>
              </a:r>
              <a:endParaRPr lang="zh-CN" altLang="en-US"/>
            </a:p>
          </p:txBody>
        </p:sp>
        <p:pic>
          <p:nvPicPr>
            <p:cNvPr id="3" name="图片 2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-2329" y="3155"/>
              <a:ext cx="4788" cy="547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1" name="文本框 100"/>
            <p:cNvSpPr txBox="1"/>
            <p:nvPr/>
          </p:nvSpPr>
          <p:spPr>
            <a:xfrm>
              <a:off x="3200" y="3414"/>
              <a:ext cx="8301" cy="66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12700" algn="l"/>
              <a:r>
                <a:rPr lang="en-US">
                  <a:latin typeface="Times New Roman" panose="02020603050405020304" pitchFamily="18" charset="0"/>
                </a:rPr>
                <a:t>1. Растворение слоя собирателя, находящегося на поверхности минерала. 2. Вытеснение ионов собирателя ионами депрессора. 3. Образование на поверхности минерала гидрофильного соединения без вытеснения с нее собирателя.  4. Образование на поверхности гидрофильной пленки, состоящей из осадка тонкодисперсных частиц.   </a:t>
              </a:r>
              <a:endParaRPr lang="zh-CN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" name="文本框 100"/>
          <p:cNvSpPr txBox="1"/>
          <p:nvPr/>
        </p:nvSpPr>
        <p:spPr>
          <a:xfrm>
            <a:off x="824865" y="779780"/>
            <a:ext cx="7341235" cy="59080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l"/>
            <a:r>
              <a:rPr lang="en-US">
                <a:latin typeface="Times New Roman" panose="02020603050405020304" pitchFamily="18" charset="0"/>
              </a:rPr>
              <a:t>По первому механизму сформировавшийся гидрофобный слой собирателя на поверхности растворяется в присутствии депрессора и создаются условия, препятствующие его образованию. При этом обнажается гидрофильная поверхность минерала и его флотация прекращается. Пример: депрессирование цианидами сульфидов меди.По второму механизму ионы депрессора образуют с ионами минерала трудно растворимое гидрофильное соединение (пленка, осадок). Пример: депрессия сернистым натрием галенита и других сульфидов. При перемешивании коллективного концентрата сульфидов с раствором сернистого натрия Na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S ионы собирателя переходят в раствор, а сульфидные ионы – из раствора на поверхность минерала.По третьему механизму на участках поверхности, не занятых собирателем, депрессор образует с ионами минерала гидрофильное соединение. Средняя гидрофобность минерала снижается и флотация ухудшается. Пример: депрессия хромпиком (двухромовокислый калий K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Cr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O</a:t>
            </a:r>
            <a:r>
              <a:rPr lang="en-US" baseline="-25000">
                <a:latin typeface="Times New Roman" panose="02020603050405020304" pitchFamily="18" charset="0"/>
              </a:rPr>
              <a:t>7</a:t>
            </a:r>
            <a:r>
              <a:rPr lang="en-US">
                <a:latin typeface="Times New Roman" panose="02020603050405020304" pitchFamily="18" charset="0"/>
              </a:rPr>
              <a:t>) галенита.По четвертому механизму тонкодисперсные частицы закрепляются на участках, где нет собирателя. Размер этих коллоидных частиц много больше, чем ионов собирателя. Контакт слоя собирателя и поверхности пузырька нарушается. Пример: депрессия сфалерита сернокислым цинком в присутствии соды.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" name="文本框 100"/>
          <p:cNvSpPr txBox="1"/>
          <p:nvPr/>
        </p:nvSpPr>
        <p:spPr>
          <a:xfrm>
            <a:off x="843280" y="867410"/>
            <a:ext cx="7621905" cy="59080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l"/>
            <a:r>
              <a:rPr lang="en-US">
                <a:latin typeface="Times New Roman" panose="02020603050405020304" pitchFamily="18" charset="0"/>
              </a:rPr>
              <a:t>Цианиды – соли синильной кислоты – депрессоры для пирита, сфалерита, минералов меди, серебра, ртути, никеля. Применяются цианистый натрий NaCN или цианистый калий KCN при селективной флотации медно-цинковых, свинцово-цинковых, медно-молибденовых руд. Хорошо растворяются в воде. Гидролизуются в воде с выделением цианистого водорода, который является очень сильным ядом. Поэтому применяются только в щелочных средах, где не происходит их гидролиз. Недостатки: высокая токсичность, высокая стоимость, растворяют золото, присутствующее в рудах, необходимость глубокой нейтрализации сбросовых вод. Применение других менее опасных реагентов не дает такого высокого эффекта, который достигается при их использовании. В основе депрессирующего действия лежит их способность образовывать труднорастворимые комплексные соединения с металлами.Цинковый купорос ZnSO</a:t>
            </a:r>
            <a:r>
              <a:rPr lang="en-US" baseline="-25000">
                <a:latin typeface="Times New Roman" panose="02020603050405020304" pitchFamily="18" charset="0"/>
              </a:rPr>
              <a:t>4</a:t>
            </a:r>
            <a:r>
              <a:rPr lang="en-US">
                <a:latin typeface="Times New Roman" panose="02020603050405020304" pitchFamily="18" charset="0"/>
              </a:rPr>
              <a:t> 7H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O – применяется для депрессии сфалерита самостоятельно или в сочетании с цианидом. Цинковый купорос в нейтральной и щелочной средах образует осадок Zn(OH)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, в присутствии соды - осадок ZnCO</a:t>
            </a:r>
            <a:r>
              <a:rPr lang="en-US" baseline="-25000">
                <a:latin typeface="Times New Roman" panose="02020603050405020304" pitchFamily="18" charset="0"/>
              </a:rPr>
              <a:t>3</a:t>
            </a:r>
            <a:r>
              <a:rPr lang="en-US">
                <a:latin typeface="Times New Roman" panose="02020603050405020304" pitchFamily="18" charset="0"/>
              </a:rPr>
              <a:t>. Oсадок налипает на поверхность минерала и депрессирует его. При использовании вместе с цианидом усиливает его депрессирующее действие образованием труднорастворимого цианида цинка Zn(CN)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. Эта соль осаждается на поверхности минерала, гидрофилизирует ее и закрывает к ней доступ собирателя.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" name="文本框 100"/>
          <p:cNvSpPr txBox="1"/>
          <p:nvPr/>
        </p:nvSpPr>
        <p:spPr>
          <a:xfrm>
            <a:off x="1057275" y="1029335"/>
            <a:ext cx="6616065" cy="47999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l"/>
            <a:r>
              <a:rPr lang="en-US">
                <a:latin typeface="Times New Roman" panose="02020603050405020304" pitchFamily="18" charset="0"/>
              </a:rPr>
              <a:t>Органические депрессоры действуют по второму или четвертому механизму. Депрессируют силикаты, окислы железа. Делятся на 4 класса: 1. неионогенные – полимеры, содержащие неионогенные полярные группы ОН, СО (крахмал, целлюлоза и др.); прочно закрепляются на поверхности полярными группами - водородная связь.2. анионные полимеры, содержащие анионные полярные группы СООН-, -SO</a:t>
            </a:r>
            <a:r>
              <a:rPr lang="en-US" baseline="-25000">
                <a:latin typeface="Times New Roman" panose="02020603050405020304" pitchFamily="18" charset="0"/>
              </a:rPr>
              <a:t>3</a:t>
            </a:r>
            <a:r>
              <a:rPr lang="en-US">
                <a:latin typeface="Times New Roman" panose="02020603050405020304" pitchFamily="18" charset="0"/>
              </a:rPr>
              <a:t>H (карбоксиметилцеллюлозв КМЦ); закрепляются полярными группами – химическая связь.3. катионные – полимеры, содержащие катионные полярные группы –NH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, =NH (поливиниламин); слабо закрепляются на поверхности – водородная и химическая связь.4. амфотерные – полимеры, содержащие анионные и катионные полярные группы (гидролизованный полиакриламид, казеин); слабо закрепляются на поверхности - водородная и химическая связь.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8962" name="副标题 168961"/>
          <p:cNvSpPr>
            <a:spLocks noGrp="1"/>
          </p:cNvSpPr>
          <p:nvPr>
            <p:ph type="subTitle" idx="1"/>
          </p:nvPr>
        </p:nvSpPr>
        <p:spPr>
          <a:xfrm>
            <a:off x="4343400" y="5715000"/>
            <a:ext cx="3962400" cy="304800"/>
          </a:xfrm>
        </p:spPr>
        <p:txBody>
          <a:bodyPr anchor="t"/>
          <a:p>
            <a:pPr defTabSz="914400">
              <a:lnSpc>
                <a:spcPct val="80000"/>
              </a:lnSpc>
              <a:buSzTx/>
            </a:pPr>
            <a:r>
              <a:rPr lang="en-US" altLang="zh-CN" sz="1200" kern="1200" baseline="0">
                <a:latin typeface="Verdana" panose="020B0604030504040204" pitchFamily="34" charset="0"/>
                <a:ea typeface="SimSun" panose="02010600030101010101" pitchFamily="2" charset="-122"/>
              </a:rPr>
              <a:t>Add your company slogan</a:t>
            </a:r>
            <a:endParaRPr lang="en-US" altLang="zh-CN" sz="1200" kern="1200" baseline="0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168963" name="矩形 168962"/>
          <p:cNvSpPr/>
          <p:nvPr/>
        </p:nvSpPr>
        <p:spPr>
          <a:xfrm>
            <a:off x="4267200" y="4953000"/>
            <a:ext cx="4191000" cy="6858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  <a:normAutofit/>
          </a:bodyPr>
          <a:p>
            <a:pPr algn="ctr"/>
            <a:r>
              <a:rPr lang="zh-CN" altLang="en-US" sz="5400" b="1">
                <a:ln w="28575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tx1"/>
                    </a:gs>
                  </a:gsLst>
                  <a:lin ang="5400000" scaled="1"/>
                  <a:tileRect/>
                </a:gradFill>
                <a:effectLst>
                  <a:outerShdw dist="71842" dir="2699999" algn="ctr" rotWithShape="0">
                    <a:schemeClr val="bg2">
                      <a:alpha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Thank You !</a:t>
            </a:r>
            <a:endParaRPr lang="zh-CN" altLang="en-US" sz="5400" b="1">
              <a:ln w="28575" cap="flat" cmpd="sng">
                <a:solidFill>
                  <a:schemeClr val="bg1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chemeClr val="hlink"/>
                  </a:gs>
                  <a:gs pos="100000">
                    <a:schemeClr val="tx1"/>
                  </a:gs>
                </a:gsLst>
                <a:lin ang="5400000" scaled="1"/>
                <a:tileRect/>
              </a:gradFill>
              <a:effectLst>
                <a:outerShdw dist="71842" dir="2699999" algn="ctr" rotWithShape="0">
                  <a:schemeClr val="bg2">
                    <a:alpha val="5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ari_test">
  <a:themeElements>
    <a:clrScheme name="">
      <a:dk1>
        <a:srgbClr val="2A487E"/>
      </a:dk1>
      <a:lt1>
        <a:srgbClr val="FFFFFF"/>
      </a:lt1>
      <a:dk2>
        <a:srgbClr val="000000"/>
      </a:dk2>
      <a:lt2>
        <a:srgbClr val="DDDDDD"/>
      </a:lt2>
      <a:accent1>
        <a:srgbClr val="005AB4"/>
      </a:accent1>
      <a:accent2>
        <a:srgbClr val="DE9254"/>
      </a:accent2>
      <a:accent3>
        <a:srgbClr val="FFFFFF"/>
      </a:accent3>
      <a:accent4>
        <a:srgbClr val="233D6C"/>
      </a:accent4>
      <a:accent5>
        <a:srgbClr val="AAB5D6"/>
      </a:accent5>
      <a:accent6>
        <a:srgbClr val="C7824B"/>
      </a:accent6>
      <a:hlink>
        <a:srgbClr val="7CA7CE"/>
      </a:hlink>
      <a:folHlink>
        <a:srgbClr val="C1BE3F"/>
      </a:folHlink>
    </a:clrScheme>
    <a:fontScheme name="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2A4C41"/>
        </a:dk1>
        <a:lt1>
          <a:srgbClr val="FFFFFF"/>
        </a:lt1>
        <a:dk2>
          <a:srgbClr val="000000"/>
        </a:dk2>
        <a:lt2>
          <a:srgbClr val="DDDDDD"/>
        </a:lt2>
        <a:accent1>
          <a:srgbClr val="42A693"/>
        </a:accent1>
        <a:accent2>
          <a:srgbClr val="BDC761"/>
        </a:accent2>
        <a:accent3>
          <a:srgbClr val="FFFFFF"/>
        </a:accent3>
        <a:accent4>
          <a:srgbClr val="234037"/>
        </a:accent4>
        <a:accent5>
          <a:srgbClr val="B0D0C8"/>
        </a:accent5>
        <a:accent6>
          <a:srgbClr val="A9B256"/>
        </a:accent6>
        <a:hlink>
          <a:srgbClr val="91CB65"/>
        </a:hlink>
        <a:folHlink>
          <a:srgbClr val="749B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7B5437"/>
        </a:dk1>
        <a:lt1>
          <a:srgbClr val="FFFFFF"/>
        </a:lt1>
        <a:dk2>
          <a:srgbClr val="000000"/>
        </a:dk2>
        <a:lt2>
          <a:srgbClr val="DDDDDD"/>
        </a:lt2>
        <a:accent1>
          <a:srgbClr val="DA740E"/>
        </a:accent1>
        <a:accent2>
          <a:srgbClr val="E4C244"/>
        </a:accent2>
        <a:accent3>
          <a:srgbClr val="FFFFFF"/>
        </a:accent3>
        <a:accent4>
          <a:srgbClr val="69472E"/>
        </a:accent4>
        <a:accent5>
          <a:srgbClr val="E9BDAA"/>
        </a:accent5>
        <a:accent6>
          <a:srgbClr val="CCAE3C"/>
        </a:accent6>
        <a:hlink>
          <a:srgbClr val="C3D15F"/>
        </a:hlink>
        <a:folHlink>
          <a:srgbClr val="3B70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2A487E"/>
        </a:dk1>
        <a:lt1>
          <a:srgbClr val="FFFFFF"/>
        </a:lt1>
        <a:dk2>
          <a:srgbClr val="000000"/>
        </a:dk2>
        <a:lt2>
          <a:srgbClr val="DDDDDD"/>
        </a:lt2>
        <a:accent1>
          <a:srgbClr val="005AB4"/>
        </a:accent1>
        <a:accent2>
          <a:srgbClr val="DE9254"/>
        </a:accent2>
        <a:accent3>
          <a:srgbClr val="FFFFFF"/>
        </a:accent3>
        <a:accent4>
          <a:srgbClr val="233D6C"/>
        </a:accent4>
        <a:accent5>
          <a:srgbClr val="AAB5D6"/>
        </a:accent5>
        <a:accent6>
          <a:srgbClr val="C7824B"/>
        </a:accent6>
        <a:hlink>
          <a:srgbClr val="7CA7CE"/>
        </a:hlink>
        <a:folHlink>
          <a:srgbClr val="C1BE3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5339</Words>
  <Application>WPS 演示</Application>
  <PresentationFormat>在屏幕上显示</PresentationFormat>
  <Paragraphs>66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SimSun</vt:lpstr>
      <vt:lpstr>Wingdings</vt:lpstr>
      <vt:lpstr>Verdana</vt:lpstr>
      <vt:lpstr>Times New Roman</vt:lpstr>
      <vt:lpstr>Microsoft YaHei</vt:lpstr>
      <vt:lpstr/>
      <vt:lpstr>Arial Unicode MS</vt:lpstr>
      <vt:lpstr>Calibri</vt:lpstr>
      <vt:lpstr>nari_test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Guild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Sung Ha, Park</dc:creator>
  <cp:lastModifiedBy>Meiirman</cp:lastModifiedBy>
  <cp:revision>22</cp:revision>
  <dcterms:created xsi:type="dcterms:W3CDTF">2005-08-03T00:51:00Z</dcterms:created>
  <dcterms:modified xsi:type="dcterms:W3CDTF">2020-03-19T06:35:07Z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