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77" r:id="rId3"/>
    <p:sldId id="259" r:id="rId4"/>
    <p:sldId id="260" r:id="rId5"/>
    <p:sldId id="305" r:id="rId6"/>
    <p:sldId id="306" r:id="rId7"/>
    <p:sldId id="307" r:id="rId8"/>
    <p:sldId id="308" r:id="rId9"/>
    <p:sldId id="309" r:id="rId10"/>
    <p:sldId id="310" r:id="rId11"/>
    <p:sldId id="311" r:id="rId12"/>
    <p:sldId id="328" r:id="rId13"/>
    <p:sldId id="329" r:id="rId14"/>
    <p:sldId id="276" r:id="rId15"/>
  </p:sldIdLst>
  <p:sldSz cx="9144000" cy="6858000" type="screen4x3"/>
  <p:notesSz cx="6858000" cy="9144000"/>
  <p:defaultTextStyle>
    <a:defPPr>
      <a:defRPr lang="en-US"/>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565868"/>
    <a:srgbClr val="5F5F5F"/>
    <a:srgbClr val="808080"/>
    <a:srgbClr val="669900"/>
    <a:srgbClr val="0033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377"/>
    <p:restoredTop sz="94660"/>
  </p:normalViewPr>
  <p:slideViewPr>
    <p:cSldViewPr>
      <p:cViewPr varScale="1">
        <p:scale>
          <a:sx n="69" d="100"/>
          <a:sy n="69" d="100"/>
        </p:scale>
        <p:origin x="-138" y="-102"/>
      </p:cViewPr>
      <p:guideLst/>
    </p:cSldViewPr>
  </p:slide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8" Type="http://schemas.openxmlformats.org/officeDocument/2006/relationships/tableStyles" Target="tableStyles.xml"/><Relationship Id="rId17" Type="http://schemas.openxmlformats.org/officeDocument/2006/relationships/viewProps" Target="viewProps.xml"/><Relationship Id="rId16" Type="http://schemas.openxmlformats.org/officeDocument/2006/relationships/presProps" Target="presProps.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4" Type="http://schemas.openxmlformats.org/officeDocument/2006/relationships/image" Target="../media/image3.jpeg"/><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PhAnim="0" showMasterSp="0">
  <p:cSld name="标题幻灯片">
    <p:bg>
      <p:bgPr>
        <a:solidFill>
          <a:schemeClr val="bg1"/>
        </a:solidFill>
        <a:effectLst/>
      </p:bgPr>
    </p:bg>
    <p:spTree>
      <p:nvGrpSpPr>
        <p:cNvPr id="1" name=""/>
        <p:cNvGrpSpPr/>
        <p:nvPr/>
      </p:nvGrpSpPr>
      <p:grpSpPr/>
      <p:sp>
        <p:nvSpPr>
          <p:cNvPr id="3089" name="矩形 3088"/>
          <p:cNvSpPr/>
          <p:nvPr/>
        </p:nvSpPr>
        <p:spPr>
          <a:xfrm>
            <a:off x="8004175" y="0"/>
            <a:ext cx="1139825" cy="6858000"/>
          </a:xfrm>
          <a:prstGeom prst="rect">
            <a:avLst/>
          </a:prstGeom>
          <a:solidFill>
            <a:schemeClr val="bg2">
              <a:alpha val="39999"/>
            </a:schemeClr>
          </a:solidFill>
          <a:ln w="9525">
            <a:noFill/>
          </a:ln>
        </p:spPr>
        <p:txBody>
          <a:bodyPr/>
          <a:p>
            <a:endParaRPr lang="zh-CN" altLang="en-US"/>
          </a:p>
        </p:txBody>
      </p:sp>
      <p:sp>
        <p:nvSpPr>
          <p:cNvPr id="3090" name="矩形 3089"/>
          <p:cNvSpPr/>
          <p:nvPr/>
        </p:nvSpPr>
        <p:spPr>
          <a:xfrm>
            <a:off x="0" y="4638675"/>
            <a:ext cx="9144000" cy="2219325"/>
          </a:xfrm>
          <a:prstGeom prst="rect">
            <a:avLst/>
          </a:prstGeom>
          <a:solidFill>
            <a:schemeClr val="folHlink">
              <a:alpha val="31000"/>
            </a:schemeClr>
          </a:solidFill>
          <a:ln w="9525">
            <a:noFill/>
          </a:ln>
        </p:spPr>
        <p:txBody>
          <a:bodyPr/>
          <a:p>
            <a:endParaRPr lang="zh-CN" altLang="en-US"/>
          </a:p>
        </p:txBody>
      </p:sp>
      <p:sp>
        <p:nvSpPr>
          <p:cNvPr id="3091" name="矩形 3090"/>
          <p:cNvSpPr/>
          <p:nvPr/>
        </p:nvSpPr>
        <p:spPr>
          <a:xfrm>
            <a:off x="0" y="2149475"/>
            <a:ext cx="9144000" cy="2498725"/>
          </a:xfrm>
          <a:prstGeom prst="rect">
            <a:avLst/>
          </a:prstGeom>
          <a:solidFill>
            <a:schemeClr val="tx1"/>
          </a:solidFill>
          <a:ln w="9525">
            <a:noFill/>
          </a:ln>
        </p:spPr>
        <p:txBody>
          <a:bodyPr/>
          <a:p>
            <a:endParaRPr lang="zh-CN" altLang="en-US"/>
          </a:p>
        </p:txBody>
      </p:sp>
      <p:sp>
        <p:nvSpPr>
          <p:cNvPr id="3092" name="任意多边形 3091"/>
          <p:cNvSpPr/>
          <p:nvPr/>
        </p:nvSpPr>
        <p:spPr>
          <a:xfrm>
            <a:off x="-9525" y="2138363"/>
            <a:ext cx="8015288" cy="2271712"/>
          </a:xfrm>
          <a:custGeom>
            <a:avLst/>
            <a:gdLst/>
            <a:ahLst/>
            <a:cxnLst/>
            <a:pathLst>
              <a:path w="5049" h="1471">
                <a:moveTo>
                  <a:pt x="0" y="0"/>
                </a:moveTo>
                <a:lnTo>
                  <a:pt x="5049" y="2"/>
                </a:lnTo>
                <a:lnTo>
                  <a:pt x="5048" y="1458"/>
                </a:lnTo>
                <a:lnTo>
                  <a:pt x="0" y="1471"/>
                </a:lnTo>
                <a:lnTo>
                  <a:pt x="0" y="0"/>
                </a:lnTo>
                <a:close/>
              </a:path>
            </a:pathLst>
          </a:custGeom>
          <a:solidFill>
            <a:schemeClr val="folHlink">
              <a:alpha val="73000"/>
            </a:schemeClr>
          </a:solidFill>
          <a:ln w="9525">
            <a:noFill/>
          </a:ln>
        </p:spPr>
        <p:txBody>
          <a:bodyPr/>
          <a:p>
            <a:endParaRPr lang="zh-CN" altLang="en-US"/>
          </a:p>
        </p:txBody>
      </p:sp>
      <p:sp>
        <p:nvSpPr>
          <p:cNvPr id="3093" name="六边形 3092"/>
          <p:cNvSpPr/>
          <p:nvPr/>
        </p:nvSpPr>
        <p:spPr>
          <a:xfrm>
            <a:off x="7696200" y="5943600"/>
            <a:ext cx="609600" cy="533400"/>
          </a:xfrm>
          <a:prstGeom prst="hexagon">
            <a:avLst>
              <a:gd name="adj" fmla="val 28571"/>
              <a:gd name="vf" fmla="val 115470"/>
            </a:avLst>
          </a:prstGeom>
          <a:solidFill>
            <a:schemeClr val="tx2"/>
          </a:solidFill>
          <a:ln w="9525">
            <a:noFill/>
          </a:ln>
        </p:spPr>
        <p:txBody>
          <a:bodyPr/>
          <a:p>
            <a:endParaRPr lang="zh-CN" altLang="en-US"/>
          </a:p>
        </p:txBody>
      </p:sp>
      <p:sp>
        <p:nvSpPr>
          <p:cNvPr id="3094" name="六边形 3093"/>
          <p:cNvSpPr/>
          <p:nvPr/>
        </p:nvSpPr>
        <p:spPr>
          <a:xfrm>
            <a:off x="8229600" y="5638800"/>
            <a:ext cx="609600" cy="533400"/>
          </a:xfrm>
          <a:prstGeom prst="hexagon">
            <a:avLst>
              <a:gd name="adj" fmla="val 28571"/>
              <a:gd name="vf" fmla="val 115470"/>
            </a:avLst>
          </a:prstGeom>
          <a:solidFill>
            <a:schemeClr val="tx2"/>
          </a:solidFill>
          <a:ln w="9525">
            <a:noFill/>
          </a:ln>
        </p:spPr>
        <p:txBody>
          <a:bodyPr/>
          <a:p>
            <a:endParaRPr lang="zh-CN" altLang="en-US"/>
          </a:p>
        </p:txBody>
      </p:sp>
      <p:sp>
        <p:nvSpPr>
          <p:cNvPr id="3095" name="六边形 3094"/>
          <p:cNvSpPr/>
          <p:nvPr/>
        </p:nvSpPr>
        <p:spPr>
          <a:xfrm>
            <a:off x="8220075" y="6229350"/>
            <a:ext cx="609600" cy="533400"/>
          </a:xfrm>
          <a:prstGeom prst="hexagon">
            <a:avLst>
              <a:gd name="adj" fmla="val 28571"/>
              <a:gd name="vf" fmla="val 115470"/>
            </a:avLst>
          </a:prstGeom>
          <a:solidFill>
            <a:schemeClr val="tx2"/>
          </a:solidFill>
          <a:ln w="9525">
            <a:noFill/>
          </a:ln>
        </p:spPr>
        <p:txBody>
          <a:bodyPr/>
          <a:p>
            <a:endParaRPr lang="zh-CN" altLang="en-US"/>
          </a:p>
        </p:txBody>
      </p:sp>
      <p:sp>
        <p:nvSpPr>
          <p:cNvPr id="3074" name="标题 3073"/>
          <p:cNvSpPr>
            <a:spLocks noGrp="1"/>
          </p:cNvSpPr>
          <p:nvPr>
            <p:ph type="ctrTitle"/>
          </p:nvPr>
        </p:nvSpPr>
        <p:spPr>
          <a:xfrm>
            <a:off x="1143000" y="990600"/>
            <a:ext cx="6705600" cy="1012825"/>
          </a:xfrm>
          <a:prstGeom prst="rect">
            <a:avLst/>
          </a:prstGeom>
          <a:noFill/>
          <a:ln w="9525">
            <a:noFill/>
          </a:ln>
        </p:spPr>
        <p:txBody>
          <a:bodyPr anchor="ctr"/>
          <a:lstStyle>
            <a:lvl1pPr lvl="0" algn="ctr">
              <a:buClrTx/>
              <a:buSzTx/>
              <a:buFontTx/>
              <a:defRPr sz="3600" b="1">
                <a:solidFill>
                  <a:schemeClr val="tx2"/>
                </a:solidFill>
              </a:defRPr>
            </a:lvl1pPr>
          </a:lstStyle>
          <a:p>
            <a:pPr lvl="0"/>
            <a:r>
              <a:rPr lang="en-US" altLang="zh-CN" dirty="0"/>
              <a:t>Click to edit Master title style</a:t>
            </a:r>
            <a:endParaRPr lang="en-US" altLang="zh-CN" dirty="0"/>
          </a:p>
        </p:txBody>
      </p:sp>
      <p:sp>
        <p:nvSpPr>
          <p:cNvPr id="3075" name="副标题 3074"/>
          <p:cNvSpPr>
            <a:spLocks noGrp="1"/>
          </p:cNvSpPr>
          <p:nvPr>
            <p:ph type="subTitle" idx="1"/>
          </p:nvPr>
        </p:nvSpPr>
        <p:spPr>
          <a:xfrm>
            <a:off x="3505200" y="2971800"/>
            <a:ext cx="4343400" cy="685800"/>
          </a:xfrm>
          <a:prstGeom prst="rect">
            <a:avLst/>
          </a:prstGeom>
          <a:noFill/>
          <a:ln w="9525">
            <a:noFill/>
          </a:ln>
        </p:spPr>
        <p:txBody>
          <a:bodyPr anchor="t"/>
          <a:lstStyle>
            <a:lvl1pPr marL="0" lvl="0" indent="0" algn="r">
              <a:buClr>
                <a:schemeClr val="hlink"/>
              </a:buClr>
              <a:buSzTx/>
              <a:buFont typeface="Wingdings" panose="05000000000000000000" pitchFamily="2" charset="2"/>
              <a:buNone/>
              <a:defRPr sz="1600">
                <a:solidFill>
                  <a:schemeClr val="bg1"/>
                </a:solidFill>
              </a:defRPr>
            </a:lvl1pPr>
            <a:lvl2pPr marL="457200" lvl="1" indent="0" algn="ctr">
              <a:buClr>
                <a:schemeClr val="accent1"/>
              </a:buClr>
              <a:buSzTx/>
              <a:buFont typeface="Wingdings" panose="05000000000000000000" pitchFamily="2" charset="2"/>
              <a:buNone/>
              <a:defRPr sz="1600">
                <a:solidFill>
                  <a:schemeClr val="bg1"/>
                </a:solidFill>
              </a:defRPr>
            </a:lvl2pPr>
            <a:lvl3pPr marL="914400" lvl="2" indent="0" algn="ctr">
              <a:buClr>
                <a:schemeClr val="tx1"/>
              </a:buClr>
              <a:buSzTx/>
              <a:buFontTx/>
              <a:buNone/>
              <a:defRPr sz="1600">
                <a:solidFill>
                  <a:schemeClr val="bg1"/>
                </a:solidFill>
              </a:defRPr>
            </a:lvl3pPr>
            <a:lvl4pPr marL="1371600" lvl="3" indent="0" algn="ctr">
              <a:buClrTx/>
              <a:buSzTx/>
              <a:buFontTx/>
              <a:buNone/>
              <a:defRPr sz="1600">
                <a:solidFill>
                  <a:schemeClr val="bg1"/>
                </a:solidFill>
              </a:defRPr>
            </a:lvl4pPr>
            <a:lvl5pPr marL="1828800" lvl="4" indent="0" algn="ctr">
              <a:buClrTx/>
              <a:buSzTx/>
              <a:buFontTx/>
              <a:buNone/>
              <a:defRPr sz="1600">
                <a:solidFill>
                  <a:schemeClr val="bg1"/>
                </a:solidFill>
              </a:defRPr>
            </a:lvl5pPr>
          </a:lstStyle>
          <a:p>
            <a:pPr lvl="0"/>
            <a:r>
              <a:rPr lang="en-US" altLang="zh-CN" dirty="0"/>
              <a:t>Click to edit Master subtitle style</a:t>
            </a:r>
            <a:endParaRPr lang="en-US" altLang="zh-CN" dirty="0"/>
          </a:p>
        </p:txBody>
      </p:sp>
      <p:sp>
        <p:nvSpPr>
          <p:cNvPr id="3076" name="日期占位符 3075"/>
          <p:cNvSpPr>
            <a:spLocks noGrp="1"/>
          </p:cNvSpPr>
          <p:nvPr>
            <p:ph type="dt" sz="half" idx="2"/>
          </p:nvPr>
        </p:nvSpPr>
        <p:spPr>
          <a:xfrm>
            <a:off x="3352800" y="6553200"/>
            <a:ext cx="2133600" cy="152400"/>
          </a:xfrm>
          <a:prstGeom prst="rect">
            <a:avLst/>
          </a:prstGeom>
          <a:noFill/>
          <a:ln w="9525">
            <a:noFill/>
          </a:ln>
        </p:spPr>
        <p:txBody>
          <a:bodyPr anchor="t"/>
          <a:lstStyle>
            <a:lvl1pPr algn="r">
              <a:defRPr sz="1000">
                <a:solidFill>
                  <a:schemeClr val="tx2"/>
                </a:solidFill>
                <a:latin typeface="Verdana" panose="020B0604030504040204" pitchFamily="34" charset="0"/>
              </a:defRPr>
            </a:lvl1pPr>
          </a:lstStyle>
          <a:p>
            <a:fld id="{BB962C8B-B14F-4D97-AF65-F5344CB8AC3E}" type="datetime1">
              <a:rPr lang="en-US"/>
            </a:fld>
            <a:endParaRPr lang="en-US"/>
          </a:p>
        </p:txBody>
      </p:sp>
      <p:sp>
        <p:nvSpPr>
          <p:cNvPr id="3077" name="页脚占位符 3076"/>
          <p:cNvSpPr>
            <a:spLocks noGrp="1"/>
          </p:cNvSpPr>
          <p:nvPr>
            <p:ph type="ftr" sz="quarter" idx="3"/>
          </p:nvPr>
        </p:nvSpPr>
        <p:spPr>
          <a:xfrm>
            <a:off x="304800" y="6477000"/>
            <a:ext cx="2590800" cy="228600"/>
          </a:xfrm>
          <a:prstGeom prst="rect">
            <a:avLst/>
          </a:prstGeom>
          <a:noFill/>
          <a:ln w="9525">
            <a:noFill/>
          </a:ln>
        </p:spPr>
        <p:txBody>
          <a:bodyPr anchor="t"/>
          <a:lstStyle>
            <a:lvl1pPr algn="ctr">
              <a:defRPr sz="1200">
                <a:solidFill>
                  <a:schemeClr val="tx2"/>
                </a:solidFill>
              </a:defRPr>
            </a:lvl1pPr>
          </a:lstStyle>
          <a:p/>
        </p:txBody>
      </p:sp>
      <p:sp>
        <p:nvSpPr>
          <p:cNvPr id="3078" name="灯片编号占位符 3077"/>
          <p:cNvSpPr>
            <a:spLocks noGrp="1"/>
          </p:cNvSpPr>
          <p:nvPr>
            <p:ph type="sldNum" sz="quarter" idx="4"/>
          </p:nvPr>
        </p:nvSpPr>
        <p:spPr>
          <a:xfrm>
            <a:off x="8210550" y="6467475"/>
            <a:ext cx="533400" cy="244475"/>
          </a:xfrm>
          <a:prstGeom prst="rect">
            <a:avLst/>
          </a:prstGeom>
          <a:noFill/>
          <a:ln w="9525">
            <a:noFill/>
          </a:ln>
        </p:spPr>
        <p:txBody>
          <a:bodyPr anchor="t"/>
          <a:lstStyle>
            <a:lvl1pPr algn="r">
              <a:defRPr sz="1200">
                <a:solidFill>
                  <a:schemeClr val="bg1"/>
                </a:solidFill>
              </a:defRPr>
            </a:lvl1pPr>
          </a:lstStyle>
          <a:p>
            <a:fld id="{9A0DB2DC-4C9A-4742-B13C-FB6460FD3503}" type="slidenum">
              <a:rPr lang="en-US"/>
            </a:fld>
            <a:endParaRPr lang="en-US"/>
          </a:p>
        </p:txBody>
      </p:sp>
      <p:sp>
        <p:nvSpPr>
          <p:cNvPr id="3086" name="文本框 3085"/>
          <p:cNvSpPr txBox="1"/>
          <p:nvPr/>
        </p:nvSpPr>
        <p:spPr>
          <a:xfrm>
            <a:off x="304800" y="228600"/>
            <a:ext cx="1447800" cy="519113"/>
          </a:xfrm>
          <a:prstGeom prst="rect">
            <a:avLst/>
          </a:prstGeom>
          <a:noFill/>
          <a:ln w="9525">
            <a:noFill/>
          </a:ln>
        </p:spPr>
        <p:txBody>
          <a:bodyPr>
            <a:spAutoFit/>
          </a:bodyPr>
          <a:p>
            <a:pPr lvl="0" algn="ctr"/>
            <a:r>
              <a:rPr lang="en-US" altLang="zh-CN" sz="2800" b="1">
                <a:solidFill>
                  <a:schemeClr val="tx2"/>
                </a:solidFill>
                <a:latin typeface="Verdana" panose="020B0604030504040204" pitchFamily="34" charset="0"/>
              </a:rPr>
              <a:t>LOGO</a:t>
            </a:r>
            <a:endParaRPr lang="en-US" altLang="zh-CN" sz="2800" b="1">
              <a:solidFill>
                <a:schemeClr val="tx2"/>
              </a:solidFill>
              <a:latin typeface="Verdana" panose="020B0604030504040204" pitchFamily="34" charset="0"/>
            </a:endParaRPr>
          </a:p>
        </p:txBody>
      </p:sp>
      <p:grpSp>
        <p:nvGrpSpPr>
          <p:cNvPr id="3188" name="组合 3187"/>
          <p:cNvGrpSpPr/>
          <p:nvPr/>
        </p:nvGrpSpPr>
        <p:grpSpPr>
          <a:xfrm>
            <a:off x="190500" y="2324100"/>
            <a:ext cx="3276600" cy="3314700"/>
            <a:chOff x="120" y="1464"/>
            <a:chExt cx="2064" cy="2088"/>
          </a:xfrm>
        </p:grpSpPr>
        <p:sp>
          <p:nvSpPr>
            <p:cNvPr id="3185" name="六边形 3184" descr="gdd01"/>
            <p:cNvSpPr/>
            <p:nvPr userDrawn="1"/>
          </p:nvSpPr>
          <p:spPr>
            <a:xfrm>
              <a:off x="120" y="1992"/>
              <a:ext cx="1104" cy="1008"/>
            </a:xfrm>
            <a:prstGeom prst="hexagon">
              <a:avLst>
                <a:gd name="adj" fmla="val 27380"/>
                <a:gd name="vf" fmla="val 115470"/>
              </a:avLst>
            </a:prstGeom>
            <a:blipFill rotWithShape="1">
              <a:blip r:embed="rId2"/>
              <a:stretch>
                <a:fillRect/>
              </a:stretch>
            </a:blipFill>
            <a:ln w="28575" cap="flat" cmpd="sng">
              <a:solidFill>
                <a:schemeClr val="bg1"/>
              </a:solidFill>
              <a:prstDash val="solid"/>
              <a:miter/>
              <a:headEnd type="none" w="med" len="med"/>
              <a:tailEnd type="none" w="med" len="med"/>
            </a:ln>
            <a:effectLst>
              <a:outerShdw dist="125080" dir="1437749" algn="ctr" rotWithShape="0">
                <a:schemeClr val="bg2">
                  <a:alpha val="32001"/>
                </a:schemeClr>
              </a:outerShdw>
            </a:effectLst>
          </p:spPr>
          <p:txBody>
            <a:bodyPr wrap="none" anchor="ctr"/>
            <a:p>
              <a:pPr lvl="0" algn="ctr" eaLnBrk="0" hangingPunct="0"/>
              <a:endParaRPr lang="ko-KR" altLang="en-US" dirty="0">
                <a:latin typeface="Times New Roman" panose="02020603050405020304" pitchFamily="18" charset="0"/>
                <a:ea typeface="Gulim" pitchFamily="34" charset="-127"/>
              </a:endParaRPr>
            </a:p>
          </p:txBody>
        </p:sp>
        <p:sp>
          <p:nvSpPr>
            <p:cNvPr id="3186" name="六边形 3185" descr="gdd04"/>
            <p:cNvSpPr/>
            <p:nvPr userDrawn="1"/>
          </p:nvSpPr>
          <p:spPr>
            <a:xfrm>
              <a:off x="1032" y="1464"/>
              <a:ext cx="1152" cy="1008"/>
            </a:xfrm>
            <a:prstGeom prst="hexagon">
              <a:avLst>
                <a:gd name="adj" fmla="val 28571"/>
                <a:gd name="vf" fmla="val 115470"/>
              </a:avLst>
            </a:prstGeom>
            <a:blipFill rotWithShape="1">
              <a:blip r:embed="rId3"/>
              <a:stretch>
                <a:fillRect/>
              </a:stretch>
            </a:blipFill>
            <a:ln w="28575" cap="flat" cmpd="sng">
              <a:solidFill>
                <a:schemeClr val="bg1"/>
              </a:solidFill>
              <a:prstDash val="solid"/>
              <a:miter/>
              <a:headEnd type="none" w="med" len="med"/>
              <a:tailEnd type="none" w="med" len="med"/>
            </a:ln>
            <a:effectLst>
              <a:outerShdw dist="125080" dir="1437749" algn="ctr" rotWithShape="0">
                <a:schemeClr val="bg2">
                  <a:alpha val="32001"/>
                </a:schemeClr>
              </a:outerShdw>
            </a:effectLst>
          </p:spPr>
          <p:txBody>
            <a:bodyPr wrap="none" anchor="ctr"/>
            <a:p>
              <a:pPr lvl="0" algn="ctr" eaLnBrk="0" hangingPunct="0"/>
              <a:endParaRPr lang="ko-KR" altLang="en-US" dirty="0">
                <a:latin typeface="Times New Roman" panose="02020603050405020304" pitchFamily="18" charset="0"/>
                <a:ea typeface="Gulim" pitchFamily="34" charset="-127"/>
              </a:endParaRPr>
            </a:p>
          </p:txBody>
        </p:sp>
        <p:sp>
          <p:nvSpPr>
            <p:cNvPr id="3187" name="六边形 3186" descr="gdd03"/>
            <p:cNvSpPr/>
            <p:nvPr userDrawn="1"/>
          </p:nvSpPr>
          <p:spPr>
            <a:xfrm>
              <a:off x="1008" y="2544"/>
              <a:ext cx="1152" cy="1008"/>
            </a:xfrm>
            <a:prstGeom prst="hexagon">
              <a:avLst>
                <a:gd name="adj" fmla="val 28571"/>
                <a:gd name="vf" fmla="val 115470"/>
              </a:avLst>
            </a:prstGeom>
            <a:blipFill rotWithShape="1">
              <a:blip r:embed="rId4"/>
              <a:stretch>
                <a:fillRect/>
              </a:stretch>
            </a:blipFill>
            <a:ln w="28575" cap="flat" cmpd="sng">
              <a:solidFill>
                <a:schemeClr val="bg1"/>
              </a:solidFill>
              <a:prstDash val="solid"/>
              <a:miter/>
              <a:headEnd type="none" w="med" len="med"/>
              <a:tailEnd type="none" w="med" len="med"/>
            </a:ln>
            <a:effectLst>
              <a:outerShdw dist="125080" dir="1437749" algn="ctr" rotWithShape="0">
                <a:schemeClr val="bg2">
                  <a:alpha val="32001"/>
                </a:schemeClr>
              </a:outerShdw>
            </a:effectLst>
          </p:spPr>
          <p:txBody>
            <a:bodyPr wrap="none" anchor="ctr"/>
            <a:p>
              <a:pPr lvl="0" algn="ctr" eaLnBrk="0" hangingPunct="0"/>
              <a:endParaRPr lang="ko-KR" altLang="en-US" dirty="0">
                <a:latin typeface="Times New Roman" panose="02020603050405020304" pitchFamily="18" charset="0"/>
                <a:ea typeface="Gulim" pitchFamily="34" charset="-127"/>
              </a:endParaRPr>
            </a:p>
          </p:txBody>
        </p:sp>
      </p:gr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p>
        </p:txBody>
      </p:sp>
      <p:sp>
        <p:nvSpPr>
          <p:cNvPr id="5" name="页脚占位符 4"/>
          <p:cNvSpPr>
            <a:spLocks noGrp="1"/>
          </p:cNvSpPr>
          <p:nvPr>
            <p:ph type="ftr" sz="quarter" idx="11"/>
          </p:nvPr>
        </p:nvSpPr>
        <p:spPr/>
        <p:txBody>
          <a:bodyPr/>
          <a:lstStyle/>
          <a:p>
            <a:pPr lvl="0"/>
            <a:r>
              <a:rPr lang="en-US" altLang="zh-CN"/>
              <a:t>www.themegallery.com</a:t>
            </a:r>
            <a:endParaRPr lang="en-US" altLang="zh-CN" sz="1000">
              <a:latin typeface="Verdana" panose="020B060403050404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en-US"/>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a:p>
        </p:txBody>
      </p:sp>
      <p:sp>
        <p:nvSpPr>
          <p:cNvPr id="5" name="页脚占位符 4"/>
          <p:cNvSpPr>
            <a:spLocks noGrp="1"/>
          </p:cNvSpPr>
          <p:nvPr>
            <p:ph type="ftr" sz="quarter" idx="11"/>
          </p:nvPr>
        </p:nvSpPr>
        <p:spPr/>
        <p:txBody>
          <a:bodyPr/>
          <a:lstStyle/>
          <a:p>
            <a:pPr lvl="0"/>
            <a:r>
              <a:rPr lang="en-US" altLang="zh-CN"/>
              <a:t>www.themegallery.com</a:t>
            </a:r>
            <a:endParaRPr lang="en-US" altLang="zh-CN" sz="1000">
              <a:latin typeface="Verdana" panose="020B060403050404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en-US"/>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076325"/>
            <a:ext cx="4032504" cy="5248275"/>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54296" y="1076325"/>
            <a:ext cx="4032504" cy="5248275"/>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a:p>
        </p:txBody>
      </p:sp>
      <p:sp>
        <p:nvSpPr>
          <p:cNvPr id="6" name="页脚占位符 5"/>
          <p:cNvSpPr>
            <a:spLocks noGrp="1"/>
          </p:cNvSpPr>
          <p:nvPr>
            <p:ph type="ftr" sz="quarter" idx="11"/>
          </p:nvPr>
        </p:nvSpPr>
        <p:spPr/>
        <p:txBody>
          <a:bodyPr/>
          <a:lstStyle/>
          <a:p>
            <a:pPr lvl="0"/>
            <a:r>
              <a:rPr lang="en-US" altLang="zh-CN"/>
              <a:t>www.themegallery.com</a:t>
            </a:r>
            <a:endParaRPr lang="en-US" altLang="zh-CN" sz="1000">
              <a:latin typeface="Verdana" panose="020B060403050404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en-US"/>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a:p>
        </p:txBody>
      </p:sp>
      <p:sp>
        <p:nvSpPr>
          <p:cNvPr id="8" name="页脚占位符 7"/>
          <p:cNvSpPr>
            <a:spLocks noGrp="1"/>
          </p:cNvSpPr>
          <p:nvPr>
            <p:ph type="ftr" sz="quarter" idx="11"/>
          </p:nvPr>
        </p:nvSpPr>
        <p:spPr/>
        <p:txBody>
          <a:bodyPr/>
          <a:lstStyle/>
          <a:p>
            <a:pPr lvl="0"/>
            <a:r>
              <a:rPr lang="en-US" altLang="zh-CN"/>
              <a:t>www.themegallery.com</a:t>
            </a:r>
            <a:endParaRPr lang="en-US" altLang="zh-CN" sz="1000">
              <a:latin typeface="Verdana" panose="020B0604030504040204" pitchFamily="34" charset="0"/>
            </a:endParaRPr>
          </a:p>
        </p:txBody>
      </p:sp>
      <p:sp>
        <p:nvSpPr>
          <p:cNvPr id="9" name="灯片编号占位符 8"/>
          <p:cNvSpPr>
            <a:spLocks noGrp="1"/>
          </p:cNvSpPr>
          <p:nvPr>
            <p:ph type="sldNum" sz="quarter" idx="12"/>
          </p:nvPr>
        </p:nvSpPr>
        <p:spPr/>
        <p:txBody>
          <a:bodyPr/>
          <a:lstStyle/>
          <a:p>
            <a:pPr lvl="0"/>
            <a:fld id="{9A0DB2DC-4C9A-4742-B13C-FB6460FD3503}" type="slidenum">
              <a:rPr lang="en-US"/>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a:p>
        </p:txBody>
      </p:sp>
      <p:sp>
        <p:nvSpPr>
          <p:cNvPr id="4" name="页脚占位符 3"/>
          <p:cNvSpPr>
            <a:spLocks noGrp="1"/>
          </p:cNvSpPr>
          <p:nvPr>
            <p:ph type="ftr" sz="quarter" idx="11"/>
          </p:nvPr>
        </p:nvSpPr>
        <p:spPr/>
        <p:txBody>
          <a:bodyPr/>
          <a:lstStyle/>
          <a:p>
            <a:pPr lvl="0"/>
            <a:r>
              <a:rPr lang="en-US" altLang="zh-CN"/>
              <a:t>www.themegallery.com</a:t>
            </a:r>
            <a:endParaRPr lang="en-US" altLang="zh-CN" sz="1000">
              <a:latin typeface="Verdana" panose="020B0604030504040204" pitchFamily="34" charset="0"/>
            </a:endParaRPr>
          </a:p>
        </p:txBody>
      </p:sp>
      <p:sp>
        <p:nvSpPr>
          <p:cNvPr id="5" name="灯片编号占位符 4"/>
          <p:cNvSpPr>
            <a:spLocks noGrp="1"/>
          </p:cNvSpPr>
          <p:nvPr>
            <p:ph type="sldNum" sz="quarter" idx="12"/>
          </p:nvPr>
        </p:nvSpPr>
        <p:spPr/>
        <p:txBody>
          <a:bodyPr/>
          <a:lstStyle/>
          <a:p>
            <a:pPr lvl="0"/>
            <a:fld id="{9A0DB2DC-4C9A-4742-B13C-FB6460FD3503}" type="slidenum">
              <a:rPr lang="en-US"/>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a:p>
        </p:txBody>
      </p:sp>
      <p:sp>
        <p:nvSpPr>
          <p:cNvPr id="3" name="页脚占位符 2"/>
          <p:cNvSpPr>
            <a:spLocks noGrp="1"/>
          </p:cNvSpPr>
          <p:nvPr>
            <p:ph type="ftr" sz="quarter" idx="11"/>
          </p:nvPr>
        </p:nvSpPr>
        <p:spPr/>
        <p:txBody>
          <a:bodyPr/>
          <a:lstStyle/>
          <a:p>
            <a:pPr lvl="0"/>
            <a:r>
              <a:rPr lang="en-US" altLang="zh-CN"/>
              <a:t>www.themegallery.com</a:t>
            </a:r>
            <a:endParaRPr lang="en-US" altLang="zh-CN" sz="1000">
              <a:latin typeface="Verdana" panose="020B0604030504040204" pitchFamily="34" charset="0"/>
            </a:endParaRPr>
          </a:p>
        </p:txBody>
      </p:sp>
      <p:sp>
        <p:nvSpPr>
          <p:cNvPr id="4" name="灯片编号占位符 3"/>
          <p:cNvSpPr>
            <a:spLocks noGrp="1"/>
          </p:cNvSpPr>
          <p:nvPr>
            <p:ph type="sldNum" sz="quarter" idx="12"/>
          </p:nvPr>
        </p:nvSpPr>
        <p:spPr/>
        <p:txBody>
          <a:bodyPr/>
          <a:lstStyle/>
          <a:p>
            <a:pPr lvl="0"/>
            <a:fld id="{9A0DB2DC-4C9A-4742-B13C-FB6460FD3503}" type="slidenum">
              <a:rPr lang="en-US"/>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p>
        </p:txBody>
      </p:sp>
      <p:sp>
        <p:nvSpPr>
          <p:cNvPr id="6" name="页脚占位符 5"/>
          <p:cNvSpPr>
            <a:spLocks noGrp="1"/>
          </p:cNvSpPr>
          <p:nvPr>
            <p:ph type="ftr" sz="quarter" idx="11"/>
          </p:nvPr>
        </p:nvSpPr>
        <p:spPr/>
        <p:txBody>
          <a:bodyPr/>
          <a:lstStyle/>
          <a:p>
            <a:pPr lvl="0"/>
            <a:r>
              <a:rPr lang="en-US" altLang="zh-CN"/>
              <a:t>www.themegallery.com</a:t>
            </a:r>
            <a:endParaRPr lang="en-US" altLang="zh-CN" sz="1000">
              <a:latin typeface="Verdana" panose="020B060403050404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en-US"/>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p>
        </p:txBody>
      </p:sp>
      <p:sp>
        <p:nvSpPr>
          <p:cNvPr id="6" name="页脚占位符 5"/>
          <p:cNvSpPr>
            <a:spLocks noGrp="1"/>
          </p:cNvSpPr>
          <p:nvPr>
            <p:ph type="ftr" sz="quarter" idx="11"/>
          </p:nvPr>
        </p:nvSpPr>
        <p:spPr/>
        <p:txBody>
          <a:bodyPr/>
          <a:lstStyle/>
          <a:p>
            <a:pPr lvl="0"/>
            <a:r>
              <a:rPr lang="en-US" altLang="zh-CN"/>
              <a:t>www.themegallery.com</a:t>
            </a:r>
            <a:endParaRPr lang="en-US" altLang="zh-CN" sz="1000">
              <a:latin typeface="Verdana" panose="020B060403050404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en-US"/>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p>
        </p:txBody>
      </p:sp>
      <p:sp>
        <p:nvSpPr>
          <p:cNvPr id="5" name="页脚占位符 4"/>
          <p:cNvSpPr>
            <a:spLocks noGrp="1"/>
          </p:cNvSpPr>
          <p:nvPr>
            <p:ph type="ftr" sz="quarter" idx="11"/>
          </p:nvPr>
        </p:nvSpPr>
        <p:spPr/>
        <p:txBody>
          <a:bodyPr/>
          <a:lstStyle/>
          <a:p>
            <a:pPr lvl="0"/>
            <a:r>
              <a:rPr lang="en-US" altLang="zh-CN"/>
              <a:t>www.themegallery.com</a:t>
            </a:r>
            <a:endParaRPr lang="en-US" altLang="zh-CN" sz="1000">
              <a:latin typeface="Verdana" panose="020B060403050404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en-US"/>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381000"/>
            <a:ext cx="2057400" cy="59436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381000"/>
            <a:ext cx="6052930" cy="5943600"/>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p>
        </p:txBody>
      </p:sp>
      <p:sp>
        <p:nvSpPr>
          <p:cNvPr id="5" name="页脚占位符 4"/>
          <p:cNvSpPr>
            <a:spLocks noGrp="1"/>
          </p:cNvSpPr>
          <p:nvPr>
            <p:ph type="ftr" sz="quarter" idx="11"/>
          </p:nvPr>
        </p:nvSpPr>
        <p:spPr/>
        <p:txBody>
          <a:bodyPr/>
          <a:lstStyle/>
          <a:p>
            <a:pPr lvl="0"/>
            <a:r>
              <a:rPr lang="en-US" altLang="zh-CN"/>
              <a:t>www.themegallery.com</a:t>
            </a:r>
            <a:endParaRPr lang="en-US" altLang="zh-CN" sz="1000">
              <a:latin typeface="Verdana" panose="020B060403050404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en-US"/>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表格占位符 2"/>
          <p:cNvSpPr>
            <a:spLocks noGrp="1"/>
          </p:cNvSpPr>
          <p:nvPr>
            <p:ph type="tbl" idx="1"/>
          </p:nvPr>
        </p:nvSpPr>
        <p:spPr/>
        <p:txBody>
          <a:bodyPr/>
          <a:lstStyle/>
          <a:p>
            <a:endParaRPr lang="zh-CN" altLang="en-US"/>
          </a:p>
        </p:txBody>
      </p:sp>
      <p:sp>
        <p:nvSpPr>
          <p:cNvPr id="4" name="日期占位符 3"/>
          <p:cNvSpPr>
            <a:spLocks noGrp="1"/>
          </p:cNvSpPr>
          <p:nvPr>
            <p:ph type="dt" sz="half" idx="10"/>
          </p:nvPr>
        </p:nvSpPr>
        <p:spPr/>
        <p:txBody>
          <a:bodyPr/>
          <a:lstStyle/>
          <a:p>
            <a:pPr lvl="0"/>
          </a:p>
        </p:txBody>
      </p:sp>
      <p:sp>
        <p:nvSpPr>
          <p:cNvPr id="5" name="页脚占位符 4"/>
          <p:cNvSpPr>
            <a:spLocks noGrp="1"/>
          </p:cNvSpPr>
          <p:nvPr>
            <p:ph type="ftr" sz="quarter" idx="11"/>
          </p:nvPr>
        </p:nvSpPr>
        <p:spPr/>
        <p:txBody>
          <a:bodyPr/>
          <a:lstStyle/>
          <a:p>
            <a:pPr lvl="0"/>
            <a:r>
              <a:rPr lang="en-US" altLang="zh-CN"/>
              <a:t>www.themegallery.com</a:t>
            </a:r>
            <a:endParaRPr lang="en-US" altLang="zh-CN" sz="1000">
              <a:latin typeface="Verdana" panose="020B060403050404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en-US"/>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hart" preserve="1">
  <p:cSld name="标题和图表">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图表占位符 2"/>
          <p:cNvSpPr>
            <a:spLocks noGrp="1"/>
          </p:cNvSpPr>
          <p:nvPr>
            <p:ph type="chart" idx="1"/>
          </p:nvPr>
        </p:nvSpPr>
        <p:spPr/>
        <p:txBody>
          <a:bodyPr/>
          <a:lstStyle/>
          <a:p>
            <a:endParaRPr lang="zh-CN" altLang="en-US"/>
          </a:p>
        </p:txBody>
      </p:sp>
      <p:sp>
        <p:nvSpPr>
          <p:cNvPr id="4" name="日期占位符 3"/>
          <p:cNvSpPr>
            <a:spLocks noGrp="1"/>
          </p:cNvSpPr>
          <p:nvPr>
            <p:ph type="dt" sz="half" idx="10"/>
          </p:nvPr>
        </p:nvSpPr>
        <p:spPr/>
        <p:txBody>
          <a:bodyPr/>
          <a:lstStyle/>
          <a:p>
            <a:pPr lvl="0"/>
          </a:p>
        </p:txBody>
      </p:sp>
      <p:sp>
        <p:nvSpPr>
          <p:cNvPr id="5" name="页脚占位符 4"/>
          <p:cNvSpPr>
            <a:spLocks noGrp="1"/>
          </p:cNvSpPr>
          <p:nvPr>
            <p:ph type="ftr" sz="quarter" idx="11"/>
          </p:nvPr>
        </p:nvSpPr>
        <p:spPr/>
        <p:txBody>
          <a:bodyPr/>
          <a:lstStyle/>
          <a:p>
            <a:pPr lvl="0"/>
            <a:r>
              <a:rPr lang="en-US" altLang="zh-CN"/>
              <a:t>www.themegallery.com</a:t>
            </a:r>
            <a:endParaRPr lang="en-US" altLang="zh-CN" sz="1000">
              <a:latin typeface="Verdana" panose="020B060403050404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en-US"/>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39" name="任意多边形 1038"/>
          <p:cNvSpPr/>
          <p:nvPr/>
        </p:nvSpPr>
        <p:spPr>
          <a:xfrm>
            <a:off x="-9525" y="344488"/>
            <a:ext cx="8194675" cy="633412"/>
          </a:xfrm>
          <a:custGeom>
            <a:avLst/>
            <a:gdLst/>
            <a:ahLst/>
            <a:cxnLst/>
            <a:pathLst>
              <a:path w="5049" h="1471">
                <a:moveTo>
                  <a:pt x="0" y="0"/>
                </a:moveTo>
                <a:lnTo>
                  <a:pt x="5049" y="2"/>
                </a:lnTo>
                <a:lnTo>
                  <a:pt x="5048" y="1458"/>
                </a:lnTo>
                <a:lnTo>
                  <a:pt x="0" y="1471"/>
                </a:lnTo>
                <a:lnTo>
                  <a:pt x="0" y="0"/>
                </a:lnTo>
                <a:close/>
              </a:path>
            </a:pathLst>
          </a:custGeom>
          <a:solidFill>
            <a:schemeClr val="tx2">
              <a:alpha val="100000"/>
            </a:schemeClr>
          </a:solidFill>
          <a:ln w="9525">
            <a:noFill/>
          </a:ln>
        </p:spPr>
        <p:txBody>
          <a:bodyPr/>
          <a:p>
            <a:endParaRPr lang="zh-CN" altLang="en-US"/>
          </a:p>
        </p:txBody>
      </p:sp>
      <p:grpSp>
        <p:nvGrpSpPr>
          <p:cNvPr id="1040" name="组合 1039"/>
          <p:cNvGrpSpPr/>
          <p:nvPr/>
        </p:nvGrpSpPr>
        <p:grpSpPr>
          <a:xfrm>
            <a:off x="8153400" y="0"/>
            <a:ext cx="990600" cy="6858000"/>
            <a:chOff x="5040" y="0"/>
            <a:chExt cx="720" cy="4320"/>
          </a:xfrm>
        </p:grpSpPr>
        <p:sp>
          <p:nvSpPr>
            <p:cNvPr id="1041" name="矩形 1040"/>
            <p:cNvSpPr/>
            <p:nvPr/>
          </p:nvSpPr>
          <p:spPr>
            <a:xfrm>
              <a:off x="5042" y="0"/>
              <a:ext cx="718" cy="4320"/>
            </a:xfrm>
            <a:prstGeom prst="rect">
              <a:avLst/>
            </a:prstGeom>
            <a:solidFill>
              <a:schemeClr val="folHlink">
                <a:alpha val="39999"/>
              </a:schemeClr>
            </a:solidFill>
            <a:ln w="9525">
              <a:noFill/>
            </a:ln>
          </p:spPr>
          <p:txBody>
            <a:bodyPr/>
            <a:p>
              <a:endParaRPr lang="zh-CN" altLang="en-US"/>
            </a:p>
          </p:txBody>
        </p:sp>
        <p:sp>
          <p:nvSpPr>
            <p:cNvPr id="1042" name="矩形 1041"/>
            <p:cNvSpPr/>
            <p:nvPr/>
          </p:nvSpPr>
          <p:spPr>
            <a:xfrm>
              <a:off x="5040" y="219"/>
              <a:ext cx="720" cy="393"/>
            </a:xfrm>
            <a:prstGeom prst="rect">
              <a:avLst/>
            </a:prstGeom>
            <a:solidFill>
              <a:schemeClr val="tx1"/>
            </a:solidFill>
            <a:ln w="9525">
              <a:noFill/>
            </a:ln>
          </p:spPr>
          <p:txBody>
            <a:bodyPr/>
            <a:p>
              <a:endParaRPr lang="zh-CN" altLang="en-US"/>
            </a:p>
          </p:txBody>
        </p:sp>
      </p:grpSp>
      <p:sp>
        <p:nvSpPr>
          <p:cNvPr id="1043" name="六边形 1042"/>
          <p:cNvSpPr/>
          <p:nvPr/>
        </p:nvSpPr>
        <p:spPr>
          <a:xfrm>
            <a:off x="7696200" y="5943600"/>
            <a:ext cx="609600" cy="533400"/>
          </a:xfrm>
          <a:prstGeom prst="hexagon">
            <a:avLst>
              <a:gd name="adj" fmla="val 28571"/>
              <a:gd name="vf" fmla="val 115470"/>
            </a:avLst>
          </a:prstGeom>
          <a:solidFill>
            <a:srgbClr val="5086C2">
              <a:alpha val="35001"/>
            </a:srgbClr>
          </a:solidFill>
          <a:ln w="9525">
            <a:noFill/>
          </a:ln>
        </p:spPr>
        <p:txBody>
          <a:bodyPr/>
          <a:p>
            <a:endParaRPr lang="zh-CN" altLang="en-US"/>
          </a:p>
        </p:txBody>
      </p:sp>
      <p:sp>
        <p:nvSpPr>
          <p:cNvPr id="1044" name="六边形 1043"/>
          <p:cNvSpPr/>
          <p:nvPr/>
        </p:nvSpPr>
        <p:spPr>
          <a:xfrm>
            <a:off x="8229600" y="5638800"/>
            <a:ext cx="609600" cy="533400"/>
          </a:xfrm>
          <a:prstGeom prst="hexagon">
            <a:avLst>
              <a:gd name="adj" fmla="val 28571"/>
              <a:gd name="vf" fmla="val 115470"/>
            </a:avLst>
          </a:prstGeom>
          <a:solidFill>
            <a:srgbClr val="5086C2">
              <a:alpha val="35001"/>
            </a:srgbClr>
          </a:solidFill>
          <a:ln w="9525">
            <a:noFill/>
          </a:ln>
        </p:spPr>
        <p:txBody>
          <a:bodyPr/>
          <a:p>
            <a:endParaRPr lang="zh-CN" altLang="en-US"/>
          </a:p>
        </p:txBody>
      </p:sp>
      <p:sp>
        <p:nvSpPr>
          <p:cNvPr id="1045" name="六边形 1044"/>
          <p:cNvSpPr/>
          <p:nvPr/>
        </p:nvSpPr>
        <p:spPr>
          <a:xfrm>
            <a:off x="8220075" y="6229350"/>
            <a:ext cx="609600" cy="533400"/>
          </a:xfrm>
          <a:prstGeom prst="hexagon">
            <a:avLst>
              <a:gd name="adj" fmla="val 28571"/>
              <a:gd name="vf" fmla="val 115470"/>
            </a:avLst>
          </a:prstGeom>
          <a:solidFill>
            <a:srgbClr val="5086C2">
              <a:alpha val="35001"/>
            </a:srgbClr>
          </a:solidFill>
          <a:ln w="9525">
            <a:noFill/>
          </a:ln>
        </p:spPr>
        <p:txBody>
          <a:bodyPr/>
          <a:p>
            <a:endParaRPr lang="zh-CN" altLang="en-US"/>
          </a:p>
        </p:txBody>
      </p:sp>
      <p:sp>
        <p:nvSpPr>
          <p:cNvPr id="1027" name="文本占位符 1026"/>
          <p:cNvSpPr>
            <a:spLocks noGrp="1"/>
          </p:cNvSpPr>
          <p:nvPr>
            <p:ph type="body" idx="1"/>
          </p:nvPr>
        </p:nvSpPr>
        <p:spPr>
          <a:xfrm>
            <a:off x="457200" y="1076325"/>
            <a:ext cx="8229600" cy="5248275"/>
          </a:xfrm>
          <a:prstGeom prst="rect">
            <a:avLst/>
          </a:prstGeom>
          <a:noFill/>
          <a:ln w="9525">
            <a:noFill/>
          </a:ln>
        </p:spPr>
        <p:txBody>
          <a:bodyPr/>
          <a:p>
            <a:pPr lvl="0"/>
            <a:r>
              <a:rPr lang="en-US" altLang="zh-CN" dirty="0"/>
              <a:t>Click to edit Master text styles</a:t>
            </a:r>
            <a:endParaRPr lang="en-US" altLang="zh-CN" dirty="0"/>
          </a:p>
          <a:p>
            <a:pPr lvl="1"/>
            <a:r>
              <a:rPr lang="en-US" altLang="zh-CN" dirty="0"/>
              <a:t>Second level</a:t>
            </a:r>
            <a:endParaRPr lang="en-US" altLang="zh-CN" dirty="0"/>
          </a:p>
          <a:p>
            <a:pPr lvl="2"/>
            <a:r>
              <a:rPr lang="en-US" altLang="zh-CN" dirty="0"/>
              <a:t>Third level</a:t>
            </a:r>
            <a:endParaRPr lang="en-US" altLang="zh-CN" dirty="0"/>
          </a:p>
          <a:p>
            <a:pPr lvl="3"/>
            <a:r>
              <a:rPr lang="en-US" altLang="zh-CN" dirty="0"/>
              <a:t>Fourth level</a:t>
            </a:r>
            <a:endParaRPr lang="en-US" altLang="zh-CN" dirty="0"/>
          </a:p>
          <a:p>
            <a:pPr lvl="4"/>
            <a:r>
              <a:rPr lang="en-US" altLang="zh-CN" dirty="0"/>
              <a:t>Fifth level</a:t>
            </a:r>
            <a:endParaRPr lang="en-US" altLang="zh-CN" dirty="0"/>
          </a:p>
        </p:txBody>
      </p:sp>
      <p:sp>
        <p:nvSpPr>
          <p:cNvPr id="1028" name="日期占位符 1027"/>
          <p:cNvSpPr>
            <a:spLocks noGrp="1"/>
          </p:cNvSpPr>
          <p:nvPr>
            <p:ph type="dt" sz="half" idx="2"/>
          </p:nvPr>
        </p:nvSpPr>
        <p:spPr>
          <a:xfrm>
            <a:off x="457200" y="6519863"/>
            <a:ext cx="2133600" cy="244475"/>
          </a:xfrm>
          <a:prstGeom prst="rect">
            <a:avLst/>
          </a:prstGeom>
          <a:noFill/>
          <a:ln w="9525">
            <a:noFill/>
          </a:ln>
        </p:spPr>
        <p:txBody>
          <a:bodyPr/>
          <a:lstStyle>
            <a:lvl1pPr>
              <a:defRPr sz="1400"/>
            </a:lvl1pPr>
          </a:lstStyle>
          <a:p>
            <a:pPr lvl="0"/>
          </a:p>
        </p:txBody>
      </p:sp>
      <p:sp>
        <p:nvSpPr>
          <p:cNvPr id="1029" name="页脚占位符 1028"/>
          <p:cNvSpPr>
            <a:spLocks noGrp="1"/>
          </p:cNvSpPr>
          <p:nvPr>
            <p:ph type="ftr" sz="quarter" idx="3"/>
          </p:nvPr>
        </p:nvSpPr>
        <p:spPr>
          <a:xfrm>
            <a:off x="5181600" y="6477000"/>
            <a:ext cx="2895600" cy="233363"/>
          </a:xfrm>
          <a:prstGeom prst="rect">
            <a:avLst/>
          </a:prstGeom>
          <a:noFill/>
          <a:ln w="9525">
            <a:noFill/>
          </a:ln>
        </p:spPr>
        <p:txBody>
          <a:bodyPr/>
          <a:lstStyle>
            <a:lvl1pPr algn="r">
              <a:defRPr sz="1000">
                <a:latin typeface="Verdana" panose="020B0604030504040204" pitchFamily="34" charset="0"/>
              </a:defRPr>
            </a:lvl1pPr>
          </a:lstStyle>
          <a:p>
            <a:pPr lvl="0"/>
            <a:r>
              <a:rPr lang="en-US" altLang="zh-CN"/>
              <a:t>www.themegallery.com</a:t>
            </a:r>
            <a:endParaRPr lang="en-US" altLang="zh-CN" sz="1000">
              <a:latin typeface="Verdana" panose="020B0604030504040204" pitchFamily="34" charset="0"/>
            </a:endParaRPr>
          </a:p>
        </p:txBody>
      </p:sp>
      <p:sp>
        <p:nvSpPr>
          <p:cNvPr id="1030" name="灯片编号占位符 1029"/>
          <p:cNvSpPr>
            <a:spLocks noGrp="1"/>
          </p:cNvSpPr>
          <p:nvPr>
            <p:ph type="sldNum" sz="quarter" idx="4"/>
          </p:nvPr>
        </p:nvSpPr>
        <p:spPr>
          <a:xfrm>
            <a:off x="8286750" y="6386513"/>
            <a:ext cx="457200" cy="228600"/>
          </a:xfrm>
          <a:prstGeom prst="rect">
            <a:avLst/>
          </a:prstGeom>
          <a:noFill/>
          <a:ln w="9525">
            <a:noFill/>
          </a:ln>
        </p:spPr>
        <p:txBody>
          <a:bodyPr/>
          <a:lstStyle>
            <a:lvl1pPr algn="r">
              <a:defRPr sz="1000">
                <a:solidFill>
                  <a:schemeClr val="bg1"/>
                </a:solidFill>
                <a:latin typeface="Verdana" panose="020B0604030504040204" pitchFamily="34" charset="0"/>
              </a:defRPr>
            </a:lvl1pPr>
          </a:lstStyle>
          <a:p>
            <a:pPr lvl="0"/>
            <a:fld id="{9A0DB2DC-4C9A-4742-B13C-FB6460FD3503}" type="slidenum">
              <a:rPr lang="en-US"/>
            </a:fld>
            <a:endParaRPr lang="en-US"/>
          </a:p>
        </p:txBody>
      </p:sp>
      <p:grpSp>
        <p:nvGrpSpPr>
          <p:cNvPr id="1046" name="组合 1045"/>
          <p:cNvGrpSpPr/>
          <p:nvPr/>
        </p:nvGrpSpPr>
        <p:grpSpPr>
          <a:xfrm>
            <a:off x="152400" y="228600"/>
            <a:ext cx="838200" cy="838200"/>
            <a:chOff x="18" y="144"/>
            <a:chExt cx="510" cy="480"/>
          </a:xfrm>
        </p:grpSpPr>
        <p:sp>
          <p:nvSpPr>
            <p:cNvPr id="1047" name="六边形 1046"/>
            <p:cNvSpPr/>
            <p:nvPr userDrawn="1"/>
          </p:nvSpPr>
          <p:spPr>
            <a:xfrm>
              <a:off x="18" y="258"/>
              <a:ext cx="288" cy="240"/>
            </a:xfrm>
            <a:prstGeom prst="hexagon">
              <a:avLst>
                <a:gd name="adj" fmla="val 30000"/>
                <a:gd name="vf" fmla="val 115470"/>
              </a:avLst>
            </a:prstGeom>
            <a:solidFill>
              <a:schemeClr val="hlink"/>
            </a:solidFill>
            <a:ln w="28575" cap="flat" cmpd="sng">
              <a:solidFill>
                <a:schemeClr val="bg1"/>
              </a:solidFill>
              <a:prstDash val="solid"/>
              <a:miter/>
              <a:headEnd type="none" w="med" len="med"/>
              <a:tailEnd type="none" w="med" len="med"/>
            </a:ln>
            <a:effectLst>
              <a:outerShdw dist="56796" dir="1593903" algn="ctr" rotWithShape="0">
                <a:srgbClr val="666633">
                  <a:alpha val="50000"/>
                </a:srgbClr>
              </a:outerShdw>
            </a:effectLst>
          </p:spPr>
          <p:txBody>
            <a:bodyPr/>
            <a:p>
              <a:endParaRPr lang="zh-CN" altLang="en-US"/>
            </a:p>
          </p:txBody>
        </p:sp>
        <p:sp>
          <p:nvSpPr>
            <p:cNvPr id="1048" name="六边形 1047"/>
            <p:cNvSpPr/>
            <p:nvPr userDrawn="1"/>
          </p:nvSpPr>
          <p:spPr>
            <a:xfrm>
              <a:off x="240" y="144"/>
              <a:ext cx="288" cy="240"/>
            </a:xfrm>
            <a:prstGeom prst="hexagon">
              <a:avLst>
                <a:gd name="adj" fmla="val 30000"/>
                <a:gd name="vf" fmla="val 115470"/>
              </a:avLst>
            </a:prstGeom>
            <a:solidFill>
              <a:schemeClr val="accent2"/>
            </a:solidFill>
            <a:ln w="28575" cap="flat" cmpd="sng">
              <a:solidFill>
                <a:schemeClr val="bg1"/>
              </a:solidFill>
              <a:prstDash val="solid"/>
              <a:miter/>
              <a:headEnd type="none" w="med" len="med"/>
              <a:tailEnd type="none" w="med" len="med"/>
            </a:ln>
            <a:effectLst>
              <a:outerShdw dist="56796" dir="1593903" algn="ctr" rotWithShape="0">
                <a:srgbClr val="666633">
                  <a:alpha val="50000"/>
                </a:srgbClr>
              </a:outerShdw>
            </a:effectLst>
          </p:spPr>
          <p:txBody>
            <a:bodyPr/>
            <a:p>
              <a:endParaRPr lang="zh-CN" altLang="en-US"/>
            </a:p>
          </p:txBody>
        </p:sp>
        <p:sp>
          <p:nvSpPr>
            <p:cNvPr id="1049" name="六边形 1048"/>
            <p:cNvSpPr/>
            <p:nvPr userDrawn="1"/>
          </p:nvSpPr>
          <p:spPr>
            <a:xfrm>
              <a:off x="240" y="384"/>
              <a:ext cx="288" cy="240"/>
            </a:xfrm>
            <a:prstGeom prst="hexagon">
              <a:avLst>
                <a:gd name="adj" fmla="val 30000"/>
                <a:gd name="vf" fmla="val 115470"/>
              </a:avLst>
            </a:prstGeom>
            <a:solidFill>
              <a:schemeClr val="accent1"/>
            </a:solidFill>
            <a:ln w="28575" cap="flat" cmpd="sng">
              <a:solidFill>
                <a:schemeClr val="bg1"/>
              </a:solidFill>
              <a:prstDash val="solid"/>
              <a:miter/>
              <a:headEnd type="none" w="med" len="med"/>
              <a:tailEnd type="none" w="med" len="med"/>
            </a:ln>
            <a:effectLst>
              <a:outerShdw dist="56796" dir="1593903" algn="ctr" rotWithShape="0">
                <a:srgbClr val="666633">
                  <a:alpha val="50000"/>
                </a:srgbClr>
              </a:outerShdw>
            </a:effectLst>
          </p:spPr>
          <p:txBody>
            <a:bodyPr/>
            <a:p>
              <a:endParaRPr lang="zh-CN" altLang="en-US"/>
            </a:p>
          </p:txBody>
        </p:sp>
      </p:grpSp>
      <p:sp>
        <p:nvSpPr>
          <p:cNvPr id="1026" name="标题 1025"/>
          <p:cNvSpPr>
            <a:spLocks noGrp="1"/>
          </p:cNvSpPr>
          <p:nvPr>
            <p:ph type="title"/>
          </p:nvPr>
        </p:nvSpPr>
        <p:spPr>
          <a:xfrm>
            <a:off x="1143000" y="381000"/>
            <a:ext cx="6705600" cy="563563"/>
          </a:xfrm>
          <a:prstGeom prst="rect">
            <a:avLst/>
          </a:prstGeom>
          <a:noFill/>
          <a:ln w="9525">
            <a:noFill/>
          </a:ln>
        </p:spPr>
        <p:txBody>
          <a:bodyPr anchor="ctr"/>
          <a:p>
            <a:pPr lvl="0"/>
            <a:r>
              <a:rPr lang="en-US" altLang="zh-CN" dirty="0"/>
              <a:t>Click to edit Master title style</a:t>
            </a:r>
            <a:endParaRPr lang="en-US" altLang="zh-CN"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dt="0"/>
  <p:txStyles>
    <p:titleStyle>
      <a:lvl1pPr marL="0" lvl="0" indent="0" algn="l" defTabSz="914400" rtl="0" eaLnBrk="1" fontAlgn="base" latinLnBrk="0" hangingPunct="1">
        <a:lnSpc>
          <a:spcPct val="100000"/>
        </a:lnSpc>
        <a:spcBef>
          <a:spcPct val="0"/>
        </a:spcBef>
        <a:spcAft>
          <a:spcPct val="0"/>
        </a:spcAft>
        <a:buNone/>
        <a:defRPr sz="3200" b="0" i="0" u="none" kern="1200" baseline="0">
          <a:solidFill>
            <a:schemeClr val="bg1"/>
          </a:solidFill>
          <a:latin typeface="+mj-lt"/>
          <a:ea typeface="+mj-ea"/>
          <a:cs typeface="+mj-cs"/>
        </a:defRPr>
      </a:lvl1pPr>
    </p:titleStyle>
    <p:bodyStyle>
      <a:lvl1pPr marL="342900" lvl="0" indent="-342900" algn="l" defTabSz="914400" rtl="0" eaLnBrk="1" fontAlgn="base" latinLnBrk="0" hangingPunct="1">
        <a:lnSpc>
          <a:spcPct val="100000"/>
        </a:lnSpc>
        <a:spcBef>
          <a:spcPct val="20000"/>
        </a:spcBef>
        <a:spcAft>
          <a:spcPct val="0"/>
        </a:spcAft>
        <a:buClr>
          <a:schemeClr val="hlink"/>
        </a:buClr>
        <a:buFont typeface="Wingdings" panose="05000000000000000000" pitchFamily="2" charset="2"/>
        <a:buChar char="v"/>
        <a:defRPr sz="2800" b="1"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lr>
          <a:schemeClr val="accent1"/>
        </a:buClr>
        <a:buFont typeface="Wingdings" panose="05000000000000000000" pitchFamily="2" charset="2"/>
        <a:buChar char="§"/>
        <a:defRPr sz="2800" b="0" i="0" u="none" kern="1200" baseline="0">
          <a:solidFill>
            <a:schemeClr val="tx1"/>
          </a:solidFill>
          <a:latin typeface="Arial" panose="020B0604020202020204" pitchFamily="34" charset="0"/>
          <a:ea typeface="+mn-ea"/>
          <a:cs typeface="+mn-cs"/>
        </a:defRPr>
      </a:lvl2pPr>
      <a:lvl3pPr marL="1143000" lvl="2" indent="-228600" algn="l" defTabSz="914400" rtl="0" eaLnBrk="1" fontAlgn="base" latinLnBrk="0" hangingPunct="1">
        <a:lnSpc>
          <a:spcPct val="100000"/>
        </a:lnSpc>
        <a:spcBef>
          <a:spcPct val="20000"/>
        </a:spcBef>
        <a:spcAft>
          <a:spcPct val="0"/>
        </a:spcAft>
        <a:buClr>
          <a:schemeClr val="tx1"/>
        </a:buClr>
        <a:buFontTx/>
        <a:buChar char="•"/>
        <a:defRPr sz="2400" b="0" i="0" u="none" kern="1200" baseline="0">
          <a:solidFill>
            <a:schemeClr val="tx1"/>
          </a:solidFill>
          <a:latin typeface="Arial" panose="020B0604020202020204" pitchFamily="34" charset="0"/>
          <a:ea typeface="+mn-ea"/>
          <a:cs typeface="+mn-cs"/>
        </a:defRPr>
      </a:lvl3pPr>
      <a:lvl4pPr marL="1600200" lvl="3" indent="-228600" algn="l" defTabSz="914400" rtl="0" eaLnBrk="1" fontAlgn="base" latinLnBrk="0" hangingPunct="1">
        <a:lnSpc>
          <a:spcPct val="100000"/>
        </a:lnSpc>
        <a:spcBef>
          <a:spcPct val="20000"/>
        </a:spcBef>
        <a:spcAft>
          <a:spcPct val="0"/>
        </a:spcAft>
        <a:buFontTx/>
        <a:buChar char="–"/>
        <a:defRPr sz="2000" b="0" i="0" u="none" kern="1200" baseline="0">
          <a:solidFill>
            <a:schemeClr val="tx1"/>
          </a:solidFill>
          <a:latin typeface="Arial" panose="020B0604020202020204" pitchFamily="34" charset="0"/>
          <a:ea typeface="+mn-ea"/>
          <a:cs typeface="+mn-cs"/>
        </a:defRPr>
      </a:lvl4pPr>
      <a:lvl5pPr marL="2057400" lvl="4" indent="-228600" algn="l" defTabSz="914400" rtl="0" eaLnBrk="1" fontAlgn="base" latinLnBrk="0" hangingPunct="1">
        <a:lnSpc>
          <a:spcPct val="100000"/>
        </a:lnSpc>
        <a:spcBef>
          <a:spcPct val="20000"/>
        </a:spcBef>
        <a:spcAft>
          <a:spcPct val="0"/>
        </a:spcAft>
        <a:buFontTx/>
        <a:buChar char="»"/>
        <a:defRPr sz="2000" b="0" i="0" u="none" kern="1200" baseline="0">
          <a:solidFill>
            <a:schemeClr val="tx1"/>
          </a:solidFill>
          <a:latin typeface="Arial" panose="020B0604020202020204" pitchFamily="34" charset="0"/>
          <a:ea typeface="+mn-ea"/>
          <a:cs typeface="+mn-cs"/>
        </a:defRPr>
      </a:lvl5pPr>
      <a:lvl6pPr marL="2514600" lvl="5" indent="-228600" algn="l" defTabSz="914400" rtl="0" eaLnBrk="1" fontAlgn="base" latinLnBrk="0" hangingPunct="1">
        <a:lnSpc>
          <a:spcPct val="100000"/>
        </a:lnSpc>
        <a:spcBef>
          <a:spcPct val="20000"/>
        </a:spcBef>
        <a:spcAft>
          <a:spcPct val="0"/>
        </a:spcAft>
        <a:buFontTx/>
        <a:buChar char="»"/>
        <a:defRPr sz="2000" b="0" i="0" u="none" kern="1200" baseline="0">
          <a:solidFill>
            <a:schemeClr val="tx1"/>
          </a:solidFill>
          <a:latin typeface="Arial" panose="020B0604020202020204" pitchFamily="34" charset="0"/>
          <a:ea typeface="+mn-ea"/>
          <a:cs typeface="+mn-cs"/>
        </a:defRPr>
      </a:lvl6pPr>
      <a:lvl7pPr marL="2971800" lvl="6" indent="-228600" algn="l" defTabSz="914400" rtl="0" eaLnBrk="1" fontAlgn="base" latinLnBrk="0" hangingPunct="1">
        <a:lnSpc>
          <a:spcPct val="100000"/>
        </a:lnSpc>
        <a:spcBef>
          <a:spcPct val="20000"/>
        </a:spcBef>
        <a:spcAft>
          <a:spcPct val="0"/>
        </a:spcAft>
        <a:buFontTx/>
        <a:buChar char="»"/>
        <a:defRPr sz="2000" b="0" i="0" u="none" kern="1200" baseline="0">
          <a:solidFill>
            <a:schemeClr val="tx1"/>
          </a:solidFill>
          <a:latin typeface="Arial" panose="020B0604020202020204" pitchFamily="34" charset="0"/>
          <a:ea typeface="+mn-ea"/>
          <a:cs typeface="+mn-cs"/>
        </a:defRPr>
      </a:lvl7pPr>
      <a:lvl8pPr marL="3429000" lvl="7" indent="-228600" algn="l" defTabSz="914400" rtl="0" eaLnBrk="1" fontAlgn="base" latinLnBrk="0" hangingPunct="1">
        <a:lnSpc>
          <a:spcPct val="100000"/>
        </a:lnSpc>
        <a:spcBef>
          <a:spcPct val="20000"/>
        </a:spcBef>
        <a:spcAft>
          <a:spcPct val="0"/>
        </a:spcAft>
        <a:buFontTx/>
        <a:buChar char="»"/>
        <a:defRPr sz="2000" b="0" i="0" u="none" kern="1200" baseline="0">
          <a:solidFill>
            <a:schemeClr val="tx1"/>
          </a:solidFill>
          <a:latin typeface="Arial" panose="020B0604020202020204" pitchFamily="34" charset="0"/>
          <a:ea typeface="+mn-ea"/>
          <a:cs typeface="+mn-cs"/>
        </a:defRPr>
      </a:lvl8pPr>
      <a:lvl9pPr marL="3886200" lvl="8" indent="-228600" algn="l" defTabSz="914400" rtl="0" eaLnBrk="1" fontAlgn="base" latinLnBrk="0" hangingPunct="1">
        <a:lnSpc>
          <a:spcPct val="100000"/>
        </a:lnSpc>
        <a:spcBef>
          <a:spcPct val="20000"/>
        </a:spcBef>
        <a:spcAft>
          <a:spcPct val="0"/>
        </a:spcAft>
        <a:buFontTx/>
        <a:buChar char="»"/>
        <a:defRPr sz="2000" b="0" i="0" u="none" kern="1200" baseline="0">
          <a:solidFill>
            <a:schemeClr val="tx1"/>
          </a:solidFill>
          <a:latin typeface="Arial" panose="020B0604020202020204" pitchFamily="34" charset="0"/>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8067" name="文本框 88066"/>
          <p:cNvSpPr txBox="1"/>
          <p:nvPr/>
        </p:nvSpPr>
        <p:spPr>
          <a:xfrm>
            <a:off x="1660525" y="722313"/>
            <a:ext cx="184150" cy="366712"/>
          </a:xfrm>
          <a:prstGeom prst="rect">
            <a:avLst/>
          </a:prstGeom>
          <a:noFill/>
          <a:ln w="9525">
            <a:noFill/>
          </a:ln>
        </p:spPr>
        <p:txBody>
          <a:bodyPr wrap="none" anchor="t">
            <a:spAutoFit/>
          </a:bodyPr>
          <a:p/>
        </p:txBody>
      </p:sp>
      <p:sp>
        <p:nvSpPr>
          <p:cNvPr id="14" name="Подзаголовок 2"/>
          <p:cNvSpPr>
            <a:spLocks noGrp="1"/>
          </p:cNvSpPr>
          <p:nvPr>
            <p:ph type="subTitle" idx="1"/>
          </p:nvPr>
        </p:nvSpPr>
        <p:spPr>
          <a:xfrm>
            <a:off x="788035" y="5142230"/>
            <a:ext cx="4385310" cy="1854200"/>
          </a:xfrm>
        </p:spPr>
        <p:txBody>
          <a:bodyPr>
            <a:normAutofit fontScale="55000"/>
          </a:bodyPr>
          <a:p>
            <a:pPr algn="ctr"/>
            <a:r>
              <a:rPr lang="ru-RU" altLang="ru-RU" u="sng" dirty="0" smtClean="0">
                <a:solidFill>
                  <a:schemeClr val="accent1">
                    <a:lumMod val="50000"/>
                  </a:schemeClr>
                </a:solidFill>
                <a:latin typeface="Times New Roman" panose="02020603050405020304" pitchFamily="18" charset="0"/>
                <a:cs typeface="Times New Roman" panose="02020603050405020304" pitchFamily="18" charset="0"/>
              </a:rPr>
              <a:t>М</a:t>
            </a:r>
            <a:r>
              <a:rPr lang="en-US" altLang="ru-RU" u="sng" dirty="0" smtClean="0">
                <a:solidFill>
                  <a:schemeClr val="accent1">
                    <a:lumMod val="50000"/>
                  </a:schemeClr>
                </a:solidFill>
                <a:latin typeface="Times New Roman" panose="02020603050405020304" pitchFamily="18" charset="0"/>
                <a:cs typeface="Times New Roman" panose="02020603050405020304" pitchFamily="18" charset="0"/>
              </a:rPr>
              <a:t>амбеталиева</a:t>
            </a:r>
            <a:r>
              <a:rPr lang="ru-RU" altLang="ru-RU" u="sng" dirty="0" smtClean="0">
                <a:solidFill>
                  <a:schemeClr val="accent1">
                    <a:lumMod val="50000"/>
                  </a:schemeClr>
                </a:solidFill>
                <a:latin typeface="Times New Roman" panose="02020603050405020304" pitchFamily="18" charset="0"/>
                <a:cs typeface="Times New Roman" panose="02020603050405020304" pitchFamily="18" charset="0"/>
              </a:rPr>
              <a:t> </a:t>
            </a:r>
            <a:r>
              <a:rPr lang="ru-RU" altLang="ru-RU" u="sng" dirty="0" err="1" smtClean="0">
                <a:solidFill>
                  <a:schemeClr val="accent1">
                    <a:lumMod val="50000"/>
                  </a:schemeClr>
                </a:solidFill>
                <a:latin typeface="Times New Roman" panose="02020603050405020304" pitchFamily="18" charset="0"/>
                <a:cs typeface="Times New Roman" panose="02020603050405020304" pitchFamily="18" charset="0"/>
              </a:rPr>
              <a:t>Алима</a:t>
            </a:r>
            <a:r>
              <a:rPr lang="ru-RU" altLang="ru-RU" u="sng" dirty="0" smtClean="0">
                <a:solidFill>
                  <a:schemeClr val="accent1">
                    <a:lumMod val="50000"/>
                  </a:schemeClr>
                </a:solidFill>
                <a:latin typeface="Times New Roman" panose="02020603050405020304" pitchFamily="18" charset="0"/>
                <a:cs typeface="Times New Roman" panose="02020603050405020304" pitchFamily="18" charset="0"/>
              </a:rPr>
              <a:t> </a:t>
            </a:r>
            <a:r>
              <a:rPr lang="ru-RU" altLang="ru-RU" u="sng" dirty="0" err="1" smtClean="0">
                <a:solidFill>
                  <a:schemeClr val="accent1">
                    <a:lumMod val="50000"/>
                  </a:schemeClr>
                </a:solidFill>
                <a:latin typeface="Times New Roman" panose="02020603050405020304" pitchFamily="18" charset="0"/>
                <a:cs typeface="Times New Roman" panose="02020603050405020304" pitchFamily="18" charset="0"/>
              </a:rPr>
              <a:t>Рахматулаевна</a:t>
            </a:r>
            <a:endParaRPr lang="ru-RU" altLang="ru-RU" u="sng" dirty="0">
              <a:solidFill>
                <a:schemeClr val="accent1">
                  <a:lumMod val="50000"/>
                </a:schemeClr>
              </a:solidFill>
              <a:latin typeface="Times New Roman" panose="02020603050405020304" pitchFamily="18" charset="0"/>
              <a:cs typeface="Times New Roman" panose="02020603050405020304" pitchFamily="18" charset="0"/>
            </a:endParaRPr>
          </a:p>
          <a:p>
            <a:pPr algn="ctr"/>
            <a:r>
              <a:rPr lang="ru-RU" altLang="ru-RU" dirty="0">
                <a:solidFill>
                  <a:schemeClr val="accent1">
                    <a:lumMod val="50000"/>
                  </a:schemeClr>
                </a:solidFill>
                <a:latin typeface="Times New Roman" panose="02020603050405020304" pitchFamily="18" charset="0"/>
                <a:cs typeface="Times New Roman" panose="02020603050405020304" pitchFamily="18" charset="0"/>
              </a:rPr>
              <a:t>(ФИО преподавателя)</a:t>
            </a:r>
            <a:endParaRPr lang="ru-RU" altLang="ru-RU" dirty="0">
              <a:solidFill>
                <a:schemeClr val="accent1">
                  <a:lumMod val="50000"/>
                </a:schemeClr>
              </a:solidFill>
              <a:latin typeface="Times New Roman" panose="02020603050405020304" pitchFamily="18" charset="0"/>
              <a:cs typeface="Times New Roman" panose="02020603050405020304" pitchFamily="18" charset="0"/>
            </a:endParaRPr>
          </a:p>
          <a:p>
            <a:pPr algn="ctr"/>
            <a:endParaRPr lang="ru-RU" altLang="ru-RU" dirty="0">
              <a:solidFill>
                <a:schemeClr val="accent1">
                  <a:lumMod val="50000"/>
                </a:schemeClr>
              </a:solidFill>
              <a:latin typeface="Times New Roman" panose="02020603050405020304" pitchFamily="18" charset="0"/>
              <a:cs typeface="Times New Roman" panose="02020603050405020304" pitchFamily="18" charset="0"/>
            </a:endParaRPr>
          </a:p>
          <a:p>
            <a:pPr algn="ctr"/>
            <a:r>
              <a:rPr lang="en-US" altLang="ru-RU" u="sng" dirty="0" smtClean="0">
                <a:solidFill>
                  <a:schemeClr val="accent1">
                    <a:lumMod val="50000"/>
                  </a:schemeClr>
                </a:solidFill>
                <a:latin typeface="Times New Roman" panose="02020603050405020304" pitchFamily="18" charset="0"/>
                <a:cs typeface="Times New Roman" panose="02020603050405020304" pitchFamily="18" charset="0"/>
              </a:rPr>
              <a:t>Alima_78@mail,ru</a:t>
            </a:r>
            <a:endParaRPr lang="ru-RU" altLang="ru-RU" u="sng" dirty="0">
              <a:solidFill>
                <a:schemeClr val="accent1">
                  <a:lumMod val="50000"/>
                </a:schemeClr>
              </a:solidFill>
              <a:latin typeface="Times New Roman" panose="02020603050405020304" pitchFamily="18" charset="0"/>
              <a:cs typeface="Times New Roman" panose="02020603050405020304" pitchFamily="18" charset="0"/>
            </a:endParaRPr>
          </a:p>
          <a:p>
            <a:pPr algn="ctr"/>
            <a:r>
              <a:rPr lang="ru-RU" altLang="ru-RU" dirty="0">
                <a:solidFill>
                  <a:schemeClr val="accent1">
                    <a:lumMod val="50000"/>
                  </a:schemeClr>
                </a:solidFill>
                <a:latin typeface="Times New Roman" panose="02020603050405020304" pitchFamily="18" charset="0"/>
                <a:cs typeface="Times New Roman" panose="02020603050405020304" pitchFamily="18" charset="0"/>
              </a:rPr>
              <a:t>(электронная почта преподавателя )</a:t>
            </a:r>
            <a:endParaRPr lang="ru-RU" altLang="ru-RU" dirty="0">
              <a:solidFill>
                <a:schemeClr val="accent1">
                  <a:lumMod val="50000"/>
                </a:schemeClr>
              </a:solidFill>
            </a:endParaRPr>
          </a:p>
          <a:p>
            <a:pPr algn="ctr"/>
            <a:endParaRPr lang="ru-RU" altLang="ru-RU" dirty="0">
              <a:solidFill>
                <a:schemeClr val="accent1">
                  <a:lumMod val="50000"/>
                </a:schemeClr>
              </a:solidFill>
            </a:endParaRPr>
          </a:p>
        </p:txBody>
      </p:sp>
      <p:sp>
        <p:nvSpPr>
          <p:cNvPr id="15" name="Прямоугольник 4"/>
          <p:cNvSpPr/>
          <p:nvPr/>
        </p:nvSpPr>
        <p:spPr>
          <a:xfrm>
            <a:off x="840160" y="260060"/>
            <a:ext cx="7848872" cy="769441"/>
          </a:xfrm>
          <a:prstGeom prst="rect">
            <a:avLst/>
          </a:prstGeom>
        </p:spPr>
        <p:txBody>
          <a:bodyPr wrap="square">
            <a:spAutoFit/>
          </a:bodyPr>
          <a:p>
            <a:pPr algn="ctr"/>
            <a:endParaRPr lang="ru-RU" sz="1100" dirty="0" smtClean="0">
              <a:solidFill>
                <a:schemeClr val="bg1"/>
              </a:solidFill>
              <a:latin typeface="Times New Roman" panose="02020603050405020304" pitchFamily="18" charset="0"/>
              <a:cs typeface="Times New Roman" panose="02020603050405020304" pitchFamily="18" charset="0"/>
            </a:endParaRPr>
          </a:p>
          <a:p>
            <a:pPr algn="ctr"/>
            <a:r>
              <a:rPr lang="ru-RU" sz="1100" dirty="0" smtClean="0">
                <a:solidFill>
                  <a:schemeClr val="bg1"/>
                </a:solidFill>
                <a:latin typeface="Times New Roman" panose="02020603050405020304" pitchFamily="18" charset="0"/>
                <a:cs typeface="Times New Roman" panose="02020603050405020304" pitchFamily="18" charset="0"/>
              </a:rPr>
              <a:t>МИНИСТЕРСТВО ОБРАЗОВАНИЯ И НАУКИ  РЕСПУБЛИКИ КАЗАХСТАН                     </a:t>
            </a:r>
            <a:endParaRPr lang="ru-RU" sz="1100" dirty="0" smtClean="0">
              <a:solidFill>
                <a:schemeClr val="bg1"/>
              </a:solidFill>
              <a:latin typeface="Times New Roman" panose="02020603050405020304" pitchFamily="18" charset="0"/>
              <a:cs typeface="Times New Roman" panose="02020603050405020304" pitchFamily="18" charset="0"/>
            </a:endParaRPr>
          </a:p>
          <a:p>
            <a:pPr algn="ctr"/>
            <a:r>
              <a:rPr lang="ru-RU" sz="1100" dirty="0" smtClean="0">
                <a:solidFill>
                  <a:schemeClr val="bg1"/>
                </a:solidFill>
                <a:latin typeface="Times New Roman" panose="02020603050405020304" pitchFamily="18" charset="0"/>
                <a:cs typeface="Times New Roman" panose="02020603050405020304" pitchFamily="18" charset="0"/>
              </a:rPr>
              <a:t>КАЗАХСКИЙ </a:t>
            </a:r>
            <a:r>
              <a:rPr lang="ru-RU" sz="1100" dirty="0">
                <a:solidFill>
                  <a:schemeClr val="bg1"/>
                </a:solidFill>
                <a:latin typeface="Times New Roman" panose="02020603050405020304" pitchFamily="18" charset="0"/>
                <a:cs typeface="Times New Roman" panose="02020603050405020304" pitchFamily="18" charset="0"/>
              </a:rPr>
              <a:t>НАЦИОНАЛЬНЫЙ </a:t>
            </a:r>
            <a:r>
              <a:rPr lang="ru-RU" sz="1100" dirty="0" smtClean="0">
                <a:solidFill>
                  <a:schemeClr val="bg1"/>
                </a:solidFill>
                <a:latin typeface="Times New Roman" panose="02020603050405020304" pitchFamily="18" charset="0"/>
                <a:cs typeface="Times New Roman" panose="02020603050405020304" pitchFamily="18" charset="0"/>
              </a:rPr>
              <a:t>ИССЛЕДОВАТЕЛЬСКИЙ </a:t>
            </a:r>
            <a:r>
              <a:rPr lang="ru-RU" sz="1100" dirty="0">
                <a:solidFill>
                  <a:schemeClr val="bg1"/>
                </a:solidFill>
                <a:latin typeface="Times New Roman" panose="02020603050405020304" pitchFamily="18" charset="0"/>
                <a:cs typeface="Times New Roman" panose="02020603050405020304" pitchFamily="18" charset="0"/>
              </a:rPr>
              <a:t>ТЕХНИЧЕСКИЙ УНИВЕРСИТЕТ имени К.И. САТПАЕВА</a:t>
            </a:r>
            <a:endParaRPr lang="ru-RU" sz="1100" dirty="0">
              <a:solidFill>
                <a:schemeClr val="bg1"/>
              </a:solidFill>
              <a:latin typeface="Times New Roman" panose="02020603050405020304" pitchFamily="18" charset="0"/>
              <a:cs typeface="Times New Roman" panose="02020603050405020304" pitchFamily="18" charset="0"/>
            </a:endParaRPr>
          </a:p>
          <a:p>
            <a:endParaRPr lang="ru-RU" sz="1100" dirty="0">
              <a:solidFill>
                <a:schemeClr val="bg1"/>
              </a:solidFill>
              <a:latin typeface="Times New Roman" panose="02020603050405020304" pitchFamily="18" charset="0"/>
              <a:cs typeface="Times New Roman" panose="02020603050405020304" pitchFamily="18" charset="0"/>
            </a:endParaRPr>
          </a:p>
        </p:txBody>
      </p:sp>
      <p:sp>
        <p:nvSpPr>
          <p:cNvPr id="16" name="Прямоугольник 6"/>
          <p:cNvSpPr/>
          <p:nvPr/>
        </p:nvSpPr>
        <p:spPr>
          <a:xfrm>
            <a:off x="971600" y="1413194"/>
            <a:ext cx="7560840" cy="1753235"/>
          </a:xfrm>
          <a:prstGeom prst="rect">
            <a:avLst/>
          </a:prstGeom>
        </p:spPr>
        <p:txBody>
          <a:bodyPr wrap="square">
            <a:spAutoFit/>
          </a:bodyPr>
          <a:p>
            <a:pPr algn="ctr"/>
            <a:r>
              <a:rPr lang="ru-RU" dirty="0">
                <a:solidFill>
                  <a:schemeClr val="accent4">
                    <a:lumMod val="50000"/>
                  </a:schemeClr>
                </a:solidFill>
              </a:rPr>
              <a:t>Металлургия и обогащение полезных ископаемых</a:t>
            </a:r>
            <a:br>
              <a:rPr lang="ru-RU" dirty="0">
                <a:solidFill>
                  <a:schemeClr val="accent4">
                    <a:lumMod val="50000"/>
                  </a:schemeClr>
                </a:solidFill>
              </a:rPr>
            </a:br>
            <a:r>
              <a:rPr lang="ru-RU" dirty="0">
                <a:solidFill>
                  <a:schemeClr val="accent4">
                    <a:lumMod val="50000"/>
                  </a:schemeClr>
                </a:solidFill>
              </a:rPr>
              <a:t>(кафедра</a:t>
            </a:r>
            <a:r>
              <a:rPr lang="ru-RU" dirty="0" smtClean="0">
                <a:solidFill>
                  <a:schemeClr val="accent4">
                    <a:lumMod val="50000"/>
                  </a:schemeClr>
                </a:solidFill>
              </a:rPr>
              <a:t>)</a:t>
            </a:r>
            <a:endParaRPr lang="ru-RU" dirty="0" smtClean="0">
              <a:solidFill>
                <a:schemeClr val="accent4">
                  <a:lumMod val="50000"/>
                </a:schemeClr>
              </a:solidFill>
            </a:endParaRPr>
          </a:p>
          <a:p>
            <a:pPr algn="ctr"/>
            <a:endParaRPr lang="ru-RU" dirty="0" smtClean="0">
              <a:solidFill>
                <a:schemeClr val="accent4">
                  <a:lumMod val="50000"/>
                </a:schemeClr>
              </a:solidFill>
            </a:endParaRPr>
          </a:p>
          <a:p>
            <a:pPr algn="ctr"/>
            <a:r>
              <a:rPr lang="ru-RU" dirty="0" smtClean="0">
                <a:solidFill>
                  <a:schemeClr val="accent4">
                    <a:lumMod val="50000"/>
                  </a:schemeClr>
                </a:solidFill>
              </a:rPr>
              <a:t>Флотационные методы обогащения</a:t>
            </a:r>
            <a:br>
              <a:rPr lang="ru-RU" dirty="0">
                <a:solidFill>
                  <a:schemeClr val="accent4">
                    <a:lumMod val="50000"/>
                  </a:schemeClr>
                </a:solidFill>
              </a:rPr>
            </a:br>
            <a:r>
              <a:rPr lang="ru-RU" dirty="0">
                <a:solidFill>
                  <a:schemeClr val="accent4">
                    <a:lumMod val="50000"/>
                  </a:schemeClr>
                </a:solidFill>
              </a:rPr>
              <a:t>(дисциплина)</a:t>
            </a:r>
            <a:br>
              <a:rPr lang="ru-RU" dirty="0"/>
            </a:br>
            <a:endParaRPr lang="ru-RU" dirty="0"/>
          </a:p>
        </p:txBody>
      </p:sp>
      <p:sp>
        <p:nvSpPr>
          <p:cNvPr id="22" name="文本框 21"/>
          <p:cNvSpPr txBox="1"/>
          <p:nvPr/>
        </p:nvSpPr>
        <p:spPr>
          <a:xfrm>
            <a:off x="1158240" y="3480435"/>
            <a:ext cx="5231765" cy="1076325"/>
          </a:xfrm>
          <a:prstGeom prst="rect">
            <a:avLst/>
          </a:prstGeom>
          <a:noFill/>
          <a:ln w="9525">
            <a:noFill/>
          </a:ln>
        </p:spPr>
        <p:txBody>
          <a:bodyPr wrap="square">
            <a:spAutoFit/>
          </a:bodyPr>
          <a:p>
            <a:pPr indent="0" algn="ctr"/>
            <a:r>
              <a:rPr lang="en-US" sz="3200" b="0">
                <a:latin typeface="Times New Roman" panose="02020603050405020304" pitchFamily="18" charset="0"/>
              </a:rPr>
              <a:t>ТЕМА 4 ТЕХНОЛОГИЯ ФЛОТАЦИИ</a:t>
            </a:r>
            <a:endParaRPr lang="en-US" sz="3200" b="0">
              <a:latin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1993265" y="1884680"/>
            <a:ext cx="2859405" cy="645160"/>
          </a:xfrm>
          <a:prstGeom prst="rect">
            <a:avLst/>
          </a:prstGeom>
          <a:noFill/>
        </p:spPr>
        <p:txBody>
          <a:bodyPr wrap="none" rtlCol="0" anchor="t">
            <a:spAutoFit/>
          </a:bodyPr>
          <a:p>
            <a:r>
              <a:rPr lang="ru-RU" altLang="zh-CN" sz="3600">
                <a:latin typeface="Times New Roman" panose="02020603050405020304" pitchFamily="18" charset="0"/>
                <a:cs typeface="Times New Roman" panose="02020603050405020304" pitchFamily="18" charset="0"/>
                <a:sym typeface="+mn-ea"/>
              </a:rPr>
              <a:t>План занятия</a:t>
            </a:r>
            <a:r>
              <a:rPr lang="ru-RU" altLang="zh-CN">
                <a:sym typeface="+mn-ea"/>
              </a:rPr>
              <a:t>:</a:t>
            </a:r>
            <a:endParaRPr lang="zh-CN" altLang="en-US"/>
          </a:p>
        </p:txBody>
      </p:sp>
      <p:sp>
        <p:nvSpPr>
          <p:cNvPr id="100" name="文本框 99"/>
          <p:cNvSpPr txBox="1"/>
          <p:nvPr/>
        </p:nvSpPr>
        <p:spPr>
          <a:xfrm>
            <a:off x="1899285" y="3051175"/>
            <a:ext cx="5080000" cy="2676525"/>
          </a:xfrm>
          <a:prstGeom prst="rect">
            <a:avLst/>
          </a:prstGeom>
          <a:noFill/>
          <a:ln w="9525">
            <a:noFill/>
          </a:ln>
        </p:spPr>
        <p:txBody>
          <a:bodyPr>
            <a:spAutoFit/>
          </a:bodyPr>
          <a:p>
            <a:pPr marL="228600" indent="-53340"/>
            <a:r>
              <a:rPr lang="en-US" sz="2400">
                <a:latin typeface="Times New Roman" panose="02020603050405020304" pitchFamily="18" charset="0"/>
              </a:rPr>
              <a:t>1. Влияние крупности частиц на флотацию.</a:t>
            </a:r>
            <a:endParaRPr lang="en-US" sz="2400">
              <a:latin typeface="Times New Roman" panose="02020603050405020304" pitchFamily="18" charset="0"/>
            </a:endParaRPr>
          </a:p>
          <a:p>
            <a:pPr marL="228600" indent="-53340"/>
            <a:r>
              <a:rPr lang="en-US" sz="2400">
                <a:latin typeface="Times New Roman" panose="02020603050405020304" pitchFamily="18" charset="0"/>
              </a:rPr>
              <a:t>2.  Особенности флотации крупных частиц. Уравнение Матвеенко</a:t>
            </a:r>
            <a:endParaRPr lang="en-US" sz="2400">
              <a:latin typeface="Times New Roman" panose="02020603050405020304" pitchFamily="18" charset="0"/>
            </a:endParaRPr>
          </a:p>
          <a:p>
            <a:pPr marL="228600" indent="-53340"/>
            <a:r>
              <a:rPr lang="en-US" sz="2400">
                <a:latin typeface="Times New Roman" panose="02020603050405020304" pitchFamily="18" charset="0"/>
              </a:rPr>
              <a:t>3.  Влияние шламов на флотацию</a:t>
            </a:r>
            <a:endParaRPr lang="zh-CN" altLang="en-US" sz="24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9640" name="矩形 69639"/>
          <p:cNvSpPr>
            <a:spLocks noChangeAspect="1" noTextEdit="1"/>
          </p:cNvSpPr>
          <p:nvPr/>
        </p:nvSpPr>
        <p:spPr>
          <a:xfrm flipH="1">
            <a:off x="4868863" y="3148013"/>
            <a:ext cx="909637" cy="1244600"/>
          </a:xfrm>
          <a:prstGeom prst="rect">
            <a:avLst/>
          </a:prstGeom>
          <a:noFill/>
          <a:ln w="9525">
            <a:noFill/>
          </a:ln>
        </p:spPr>
        <p:txBody>
          <a:bodyPr/>
          <a:p>
            <a:endParaRPr lang="zh-CN" altLang="en-US"/>
          </a:p>
        </p:txBody>
      </p:sp>
      <p:sp>
        <p:nvSpPr>
          <p:cNvPr id="100" name="文本框 99"/>
          <p:cNvSpPr txBox="1"/>
          <p:nvPr/>
        </p:nvSpPr>
        <p:spPr>
          <a:xfrm>
            <a:off x="1101090" y="1231900"/>
            <a:ext cx="6705600" cy="5169535"/>
          </a:xfrm>
          <a:prstGeom prst="rect">
            <a:avLst/>
          </a:prstGeom>
          <a:noFill/>
          <a:ln w="9525">
            <a:noFill/>
          </a:ln>
        </p:spPr>
        <p:txBody>
          <a:bodyPr wrap="square">
            <a:spAutoFit/>
          </a:bodyPr>
          <a:p>
            <a:pPr indent="457200"/>
            <a:r>
              <a:rPr lang="en-US">
                <a:latin typeface="Times New Roman" panose="02020603050405020304" pitchFamily="18" charset="0"/>
              </a:rPr>
              <a:t>Показатели флотации в рудной практике оценивают по извлечению ценного компонента в концентрат: </a:t>
            </a:r>
            <a:endParaRPr lang="en-US">
              <a:latin typeface="Times New Roman" panose="02020603050405020304" pitchFamily="18" charset="0"/>
            </a:endParaRPr>
          </a:p>
          <a:p>
            <a:pPr indent="457200"/>
            <a:r>
              <a:rPr lang="en-US" sz="2400" b="1">
                <a:latin typeface="Times New Roman" panose="02020603050405020304" pitchFamily="18" charset="0"/>
              </a:rPr>
              <a:t>ε</a:t>
            </a:r>
            <a:r>
              <a:rPr lang="en-US" sz="2400" b="1" baseline="-25000">
                <a:latin typeface="Times New Roman" panose="02020603050405020304" pitchFamily="18" charset="0"/>
              </a:rPr>
              <a:t>к</a:t>
            </a:r>
            <a:r>
              <a:rPr lang="en-US" sz="2400" b="1">
                <a:latin typeface="Times New Roman" panose="02020603050405020304" pitchFamily="18" charset="0"/>
              </a:rPr>
              <a:t> = β</a:t>
            </a:r>
            <a:r>
              <a:rPr lang="en-US" sz="2400" b="1" baseline="-25000">
                <a:latin typeface="Times New Roman" panose="02020603050405020304" pitchFamily="18" charset="0"/>
              </a:rPr>
              <a:t>к</a:t>
            </a:r>
            <a:r>
              <a:rPr lang="en-US" sz="2400" b="1">
                <a:latin typeface="Times New Roman" panose="02020603050405020304" pitchFamily="18" charset="0"/>
              </a:rPr>
              <a:t> γ</a:t>
            </a:r>
            <a:r>
              <a:rPr lang="en-US" sz="2400" b="1" baseline="-25000">
                <a:latin typeface="Times New Roman" panose="02020603050405020304" pitchFamily="18" charset="0"/>
              </a:rPr>
              <a:t>к</a:t>
            </a:r>
            <a:r>
              <a:rPr lang="en-US" sz="2400" b="1">
                <a:latin typeface="Times New Roman" panose="02020603050405020304" pitchFamily="18" charset="0"/>
              </a:rPr>
              <a:t> / γ</a:t>
            </a:r>
            <a:r>
              <a:rPr lang="en-US" sz="2400" b="1" baseline="-25000">
                <a:latin typeface="Times New Roman" panose="02020603050405020304" pitchFamily="18" charset="0"/>
              </a:rPr>
              <a:t>пит</a:t>
            </a:r>
            <a:r>
              <a:rPr lang="en-US" sz="2400" b="1">
                <a:latin typeface="Times New Roman" panose="02020603050405020304" pitchFamily="18" charset="0"/>
              </a:rPr>
              <a:t> α .</a:t>
            </a:r>
            <a:r>
              <a:rPr lang="en-US">
                <a:latin typeface="Times New Roman" panose="02020603050405020304" pitchFamily="18" charset="0"/>
              </a:rPr>
              <a:t> Здесь ε</a:t>
            </a:r>
            <a:r>
              <a:rPr lang="en-US" baseline="-25000">
                <a:latin typeface="Times New Roman" panose="02020603050405020304" pitchFamily="18" charset="0"/>
              </a:rPr>
              <a:t>к</a:t>
            </a:r>
            <a:r>
              <a:rPr lang="en-US">
                <a:latin typeface="Times New Roman" panose="02020603050405020304" pitchFamily="18" charset="0"/>
              </a:rPr>
              <a:t> – извлечение в концентрат,  β</a:t>
            </a:r>
            <a:r>
              <a:rPr lang="en-US" baseline="-25000">
                <a:latin typeface="Times New Roman" panose="02020603050405020304" pitchFamily="18" charset="0"/>
              </a:rPr>
              <a:t>к</a:t>
            </a:r>
            <a:r>
              <a:rPr lang="en-US">
                <a:latin typeface="Times New Roman" panose="02020603050405020304" pitchFamily="18" charset="0"/>
              </a:rPr>
              <a:t> – содержание полезного компонента в концентрате, γ</a:t>
            </a:r>
            <a:r>
              <a:rPr lang="en-US" baseline="-25000">
                <a:latin typeface="Times New Roman" panose="02020603050405020304" pitchFamily="18" charset="0"/>
              </a:rPr>
              <a:t>к</a:t>
            </a:r>
            <a:r>
              <a:rPr lang="en-US">
                <a:latin typeface="Times New Roman" panose="02020603050405020304" pitchFamily="18" charset="0"/>
              </a:rPr>
              <a:t> – выход концентрата, γ</a:t>
            </a:r>
            <a:r>
              <a:rPr lang="en-US" baseline="-25000">
                <a:latin typeface="Times New Roman" panose="02020603050405020304" pitchFamily="18" charset="0"/>
              </a:rPr>
              <a:t>пит</a:t>
            </a:r>
            <a:r>
              <a:rPr lang="en-US">
                <a:latin typeface="Times New Roman" panose="02020603050405020304" pitchFamily="18" charset="0"/>
              </a:rPr>
              <a:t> – выход исходной руды, α – содержание полезного компонента в руде. Все параметры выражают в % или долях единицы.Извлечение полезного компонента в отходы вычисляют по аналогичной формуле и называют потерями в хвостах.Конечные показатели флотационного разделения зависят от ряда факторов. К основным относятся: крупность измельчения руды перед флотацией, содержание твердого в пульпе при флотации, реагентный режим и порядок подачи реагентов, интенсивность аэрации и перемешивания пульпы, скорость съема пены, продолжительность флотации, температура пульпы, схема флотации, расход пульпы, поступающей на флотацию.</a:t>
            </a:r>
            <a:endParaRPr lang="zh-CN"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6" name="组合 5"/>
          <p:cNvGrpSpPr/>
          <p:nvPr/>
        </p:nvGrpSpPr>
        <p:grpSpPr>
          <a:xfrm>
            <a:off x="-13339" y="1696720"/>
            <a:ext cx="8320145" cy="3951605"/>
            <a:chOff x="61" y="2672"/>
            <a:chExt cx="12769" cy="6223"/>
          </a:xfrm>
        </p:grpSpPr>
        <p:sp>
          <p:nvSpPr>
            <p:cNvPr id="100" name="文本框 99"/>
            <p:cNvSpPr txBox="1"/>
            <p:nvPr/>
          </p:nvSpPr>
          <p:spPr>
            <a:xfrm>
              <a:off x="4220" y="2672"/>
              <a:ext cx="8610" cy="2761"/>
            </a:xfrm>
            <a:prstGeom prst="rect">
              <a:avLst/>
            </a:prstGeom>
            <a:noFill/>
            <a:ln w="9525">
              <a:noFill/>
            </a:ln>
          </p:spPr>
          <p:txBody>
            <a:bodyPr wrap="square">
              <a:spAutoFit/>
            </a:bodyPr>
            <a:p>
              <a:pPr indent="457200"/>
              <a:r>
                <a:rPr lang="en-US">
                  <a:latin typeface="Times New Roman" panose="02020603050405020304" pitchFamily="18" charset="0"/>
                </a:rPr>
                <a:t>При флотации тонковкрапленных руд конечная крупность измельчения определяется размером вкраплений ценных минералов. Например, тонковкрапленные руды приходится измельчать до содержания класса –0.074 мм в питании флотации 85-95%.</a:t>
              </a:r>
              <a:endParaRPr lang="zh-CN" altLang="en-US"/>
            </a:p>
          </p:txBody>
        </p:sp>
        <p:pic>
          <p:nvPicPr>
            <p:cNvPr id="5" name="图片 4"/>
            <p:cNvPicPr/>
            <p:nvPr/>
          </p:nvPicPr>
          <p:blipFill>
            <a:blip r:embed="rId1"/>
            <a:stretch>
              <a:fillRect/>
            </a:stretch>
          </p:blipFill>
          <p:spPr>
            <a:xfrm>
              <a:off x="61" y="4554"/>
              <a:ext cx="4612" cy="4221"/>
            </a:xfrm>
            <a:prstGeom prst="rect">
              <a:avLst/>
            </a:prstGeom>
            <a:noFill/>
            <a:ln w="9525">
              <a:noFill/>
            </a:ln>
          </p:spPr>
        </p:pic>
        <p:sp>
          <p:nvSpPr>
            <p:cNvPr id="101" name="文本框 100"/>
            <p:cNvSpPr txBox="1"/>
            <p:nvPr/>
          </p:nvSpPr>
          <p:spPr>
            <a:xfrm>
              <a:off x="4607" y="6134"/>
              <a:ext cx="8223" cy="2761"/>
            </a:xfrm>
            <a:prstGeom prst="rect">
              <a:avLst/>
            </a:prstGeom>
            <a:noFill/>
            <a:ln w="9525">
              <a:noFill/>
            </a:ln>
          </p:spPr>
          <p:txBody>
            <a:bodyPr wrap="square">
              <a:spAutoFit/>
            </a:bodyPr>
            <a:p>
              <a:pPr indent="457200"/>
              <a:r>
                <a:rPr lang="en-US">
                  <a:latin typeface="Times New Roman" panose="02020603050405020304" pitchFamily="18" charset="0"/>
                </a:rPr>
                <a:t>Зерна разной крупности флотируют с разной скоростью. С уменьшением крупности скорость флотации увеличивается до определенного предела, а затем снижается (рис. 20.1). Оптимальная крупность зависит от свойств минерала и условий флотации.</a:t>
              </a:r>
              <a:endParaRPr lang="zh-CN" altLang="en-US"/>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1" name="文本框 100"/>
          <p:cNvSpPr txBox="1"/>
          <p:nvPr/>
        </p:nvSpPr>
        <p:spPr>
          <a:xfrm>
            <a:off x="1337310" y="1186180"/>
            <a:ext cx="6246495" cy="5015865"/>
          </a:xfrm>
          <a:prstGeom prst="rect">
            <a:avLst/>
          </a:prstGeom>
          <a:noFill/>
          <a:ln w="9525">
            <a:noFill/>
          </a:ln>
        </p:spPr>
        <p:txBody>
          <a:bodyPr wrap="square">
            <a:spAutoFit/>
          </a:bodyPr>
          <a:p>
            <a:pPr indent="457200"/>
            <a:r>
              <a:rPr lang="en-US" sz="2000">
                <a:latin typeface="Times New Roman" panose="02020603050405020304" pitchFamily="18" charset="0"/>
              </a:rPr>
              <a:t>Для крупных зерен, имеющих большой вес, значительны и силы, отрывающие частицу от пузырька. Отрыв частиц происходит под действием сил инерции. Пузырек с частицами двигается в камере машины по неправильным траекториям, сталкиваясь с деталями машины и другими пузырьками. При этом скорость и направление движения резко изменяются, увеличиваются силы отрыва. Для флотации крупных частиц необходимо: 1. повышать гидрофобность поверхности, увеличивая расход собирателя или применяя более сильные реагенты или их смеси, аполярные реагенты; 2. применять пептизаторы; 3. наличие прочного пенного слоя и осторожного его удаления из камеры; 4. увеличивать аэрацию пульпы при ее осторожном перемешивании – создавать условия для аэрофлокулярной флотации (рис. 20.2). </a:t>
            </a:r>
            <a:endParaRPr lang="zh-CN" altLang="en-US" sz="20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图片 5"/>
          <p:cNvPicPr/>
          <p:nvPr/>
        </p:nvPicPr>
        <p:blipFill>
          <a:blip r:embed="rId1"/>
          <a:stretch>
            <a:fillRect/>
          </a:stretch>
        </p:blipFill>
        <p:spPr>
          <a:xfrm>
            <a:off x="391795" y="2131060"/>
            <a:ext cx="2009775" cy="1333500"/>
          </a:xfrm>
          <a:prstGeom prst="rect">
            <a:avLst/>
          </a:prstGeom>
          <a:noFill/>
          <a:ln w="9525">
            <a:noFill/>
          </a:ln>
        </p:spPr>
      </p:pic>
      <p:sp>
        <p:nvSpPr>
          <p:cNvPr id="102" name="文本框 101"/>
          <p:cNvSpPr txBox="1"/>
          <p:nvPr/>
        </p:nvSpPr>
        <p:spPr>
          <a:xfrm>
            <a:off x="2992755" y="1557655"/>
            <a:ext cx="5080000" cy="3969385"/>
          </a:xfrm>
          <a:prstGeom prst="rect">
            <a:avLst/>
          </a:prstGeom>
          <a:noFill/>
          <a:ln w="9525">
            <a:noFill/>
          </a:ln>
        </p:spPr>
        <p:txBody>
          <a:bodyPr>
            <a:spAutoFit/>
          </a:bodyPr>
          <a:p>
            <a:pPr indent="457200"/>
            <a:r>
              <a:rPr lang="en-US">
                <a:latin typeface="Times New Roman" panose="02020603050405020304" pitchFamily="18" charset="0"/>
              </a:rPr>
              <a:t> </a:t>
            </a:r>
            <a:endParaRPr lang="en-US">
              <a:latin typeface="Times New Roman" panose="02020603050405020304" pitchFamily="18" charset="0"/>
            </a:endParaRPr>
          </a:p>
          <a:p>
            <a:pPr indent="457200"/>
            <a:r>
              <a:rPr lang="en-US" sz="2400">
                <a:latin typeface="Times New Roman" panose="02020603050405020304" pitchFamily="18" charset="0"/>
              </a:rPr>
              <a:t>При этом на крупную частицу налипают мелкие пузырьки воздуха, а к ним через тонкие флотирующие частицы прикрепляются другие пузырьки. Кроме того крупные частицы могут всплывать в пену с помощью нескольких пузырьков.</a:t>
            </a:r>
            <a:endParaRPr lang="en-US" sz="2400">
              <a:latin typeface="Times New Roman" panose="02020603050405020304" pitchFamily="18" charset="0"/>
            </a:endParaRPr>
          </a:p>
          <a:p>
            <a:pPr indent="457200"/>
            <a:r>
              <a:rPr lang="en-US" sz="2400">
                <a:latin typeface="Times New Roman" panose="02020603050405020304" pitchFamily="18" charset="0"/>
              </a:rPr>
              <a:t>Рисунок 20.2.</a:t>
            </a:r>
            <a:endParaRPr lang="zh-CN" altLang="en-US" sz="2400"/>
          </a:p>
        </p:txBody>
      </p:sp>
      <p:sp>
        <p:nvSpPr>
          <p:cNvPr id="7" name="文本框 6"/>
          <p:cNvSpPr txBox="1"/>
          <p:nvPr/>
        </p:nvSpPr>
        <p:spPr>
          <a:xfrm>
            <a:off x="539115" y="3827145"/>
            <a:ext cx="1670685" cy="368300"/>
          </a:xfrm>
          <a:prstGeom prst="rect">
            <a:avLst/>
          </a:prstGeom>
          <a:noFill/>
        </p:spPr>
        <p:txBody>
          <a:bodyPr wrap="square" rtlCol="0">
            <a:spAutoFit/>
          </a:bodyPr>
          <a:p>
            <a:pPr indent="27305"/>
            <a:r>
              <a:rPr lang="en-US">
                <a:latin typeface="Times New Roman" panose="02020603050405020304" pitchFamily="18" charset="0"/>
                <a:sym typeface="+mn-ea"/>
              </a:rPr>
              <a:t>Рисунок 20.2.</a:t>
            </a:r>
            <a:endParaRPr lang="zh-CN" alt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381000" y="1304925"/>
            <a:ext cx="8229600" cy="5248275"/>
          </a:xfrm>
        </p:spPr>
        <p:txBody>
          <a:bodyPr/>
          <a:p>
            <a:r>
              <a:rPr lang="zh-CN" altLang="en-US" sz="1600" b="0">
                <a:latin typeface="Times New Roman" panose="02020603050405020304" pitchFamily="18" charset="0"/>
                <a:cs typeface="Times New Roman" panose="02020603050405020304" pitchFamily="18" charset="0"/>
              </a:rPr>
              <a:t>В соответствии с уравнением Фрумкина-Кабанова в расчетах принимается, что на частицу действует отрывающая сила, пропорциональная весу частицы в статических условиях:</a:t>
            </a:r>
            <a:endParaRPr lang="zh-CN" altLang="en-US" sz="1600" b="0">
              <a:latin typeface="Times New Roman" panose="02020603050405020304" pitchFamily="18" charset="0"/>
              <a:cs typeface="Times New Roman" panose="02020603050405020304" pitchFamily="18" charset="0"/>
            </a:endParaRPr>
          </a:p>
          <a:p>
            <a:endParaRPr lang="zh-CN" altLang="en-US" sz="1600" b="0">
              <a:latin typeface="Times New Roman" panose="02020603050405020304" pitchFamily="18" charset="0"/>
              <a:cs typeface="Times New Roman" panose="02020603050405020304" pitchFamily="18" charset="0"/>
            </a:endParaRPr>
          </a:p>
          <a:p>
            <a:r>
              <a:rPr lang="zh-CN" altLang="en-US" sz="1600">
                <a:latin typeface="Times New Roman" panose="02020603050405020304" pitchFamily="18" charset="0"/>
                <a:cs typeface="Times New Roman" panose="02020603050405020304" pitchFamily="18" charset="0"/>
              </a:rPr>
              <a:t>π a σж-г Sin Θ = ρgV + ((2σж-г / R) – ρgh) ( πa2 /4 ).</a:t>
            </a:r>
            <a:endParaRPr lang="zh-CN" altLang="en-US" sz="1600" b="0">
              <a:latin typeface="Times New Roman" panose="02020603050405020304" pitchFamily="18" charset="0"/>
              <a:cs typeface="Times New Roman" panose="02020603050405020304" pitchFamily="18" charset="0"/>
            </a:endParaRPr>
          </a:p>
          <a:p>
            <a:endParaRPr lang="zh-CN" altLang="en-US" sz="1600" b="0">
              <a:latin typeface="Times New Roman" panose="02020603050405020304" pitchFamily="18" charset="0"/>
              <a:cs typeface="Times New Roman" panose="02020603050405020304" pitchFamily="18" charset="0"/>
            </a:endParaRPr>
          </a:p>
          <a:p>
            <a:r>
              <a:rPr lang="zh-CN" altLang="en-US" sz="1600" b="0">
                <a:latin typeface="Times New Roman" panose="02020603050405020304" pitchFamily="18" charset="0"/>
                <a:cs typeface="Times New Roman" panose="02020603050405020304" pitchFamily="18" charset="0"/>
              </a:rPr>
              <a:t>Применительно к реальным условиям флотации Н.В. Матвеенко уравнение Фрумкина-Кабанова преобразовано с учетом возникновения сил инерции. Кроме того, в уравнении Матвеенко суммарная сила отрыва отнесена к единице длины трехфазного периметра смачивания πa и получено:</a:t>
            </a:r>
            <a:endParaRPr lang="zh-CN" altLang="en-US" sz="1600" b="0">
              <a:latin typeface="Times New Roman" panose="02020603050405020304" pitchFamily="18" charset="0"/>
              <a:cs typeface="Times New Roman" panose="02020603050405020304" pitchFamily="18" charset="0"/>
            </a:endParaRPr>
          </a:p>
          <a:p>
            <a:endParaRPr lang="zh-CN" altLang="en-US" sz="1600" b="0">
              <a:latin typeface="Times New Roman" panose="02020603050405020304" pitchFamily="18" charset="0"/>
              <a:cs typeface="Times New Roman" panose="02020603050405020304" pitchFamily="18" charset="0"/>
            </a:endParaRPr>
          </a:p>
          <a:p>
            <a:r>
              <a:rPr lang="zh-CN" altLang="en-US" sz="1600">
                <a:latin typeface="Times New Roman" panose="02020603050405020304" pitchFamily="18" charset="0"/>
                <a:cs typeface="Times New Roman" panose="02020603050405020304" pitchFamily="18" charset="0"/>
              </a:rPr>
              <a:t>σж-г Sin Θ = С К (Δ – ρ) d2кр / π χ + 0.25 dкр χ ((2σж-г/R) – ρgh ) . </a:t>
            </a:r>
            <a:endParaRPr lang="zh-CN" altLang="en-US" sz="1600" b="0">
              <a:latin typeface="Times New Roman" panose="02020603050405020304" pitchFamily="18" charset="0"/>
              <a:cs typeface="Times New Roman" panose="02020603050405020304" pitchFamily="18" charset="0"/>
            </a:endParaRPr>
          </a:p>
          <a:p>
            <a:endParaRPr lang="zh-CN" altLang="en-US" sz="1600" b="0">
              <a:latin typeface="Times New Roman" panose="02020603050405020304" pitchFamily="18" charset="0"/>
              <a:cs typeface="Times New Roman" panose="02020603050405020304" pitchFamily="18" charset="0"/>
            </a:endParaRPr>
          </a:p>
          <a:p>
            <a:r>
              <a:rPr lang="zh-CN" altLang="en-US" sz="1600" b="0">
                <a:latin typeface="Times New Roman" panose="02020603050405020304" pitchFamily="18" charset="0"/>
                <a:cs typeface="Times New Roman" panose="02020603050405020304" pitchFamily="18" charset="0"/>
              </a:rPr>
              <a:t>Здесь С – ускорение отрыва частицы от пузырька; К – коэффициент пропорциональности между кубом диаметра частицы и ее объемом; Δ – плотность частицы; ρ – плотность жидкости; dкр – диаметр частицы критической для флотации крупности; χ = а/d – отношение диаметров площади контакта и частицы; R, h – радиус и высота воздушного пузырька.</a:t>
            </a:r>
            <a:endParaRPr lang="zh-CN" altLang="en-US" sz="1600" b="0">
              <a:latin typeface="Times New Roman" panose="02020603050405020304" pitchFamily="18" charset="0"/>
              <a:cs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页脚占位符 3"/>
          <p:cNvSpPr>
            <a:spLocks noGrp="1"/>
          </p:cNvSpPr>
          <p:nvPr>
            <p:ph type="ftr" sz="quarter" idx="11"/>
          </p:nvPr>
        </p:nvSpPr>
        <p:spPr/>
        <p:txBody>
          <a:bodyPr/>
          <a:p>
            <a:pPr lvl="0"/>
            <a:r>
              <a:rPr lang="en-US" altLang="zh-CN"/>
              <a:t>www.themegallery.com</a:t>
            </a:r>
            <a:endParaRPr lang="en-US" altLang="zh-CN" sz="1000">
              <a:latin typeface="Verdana" panose="020B0604030504040204" pitchFamily="34" charset="0"/>
            </a:endParaRPr>
          </a:p>
        </p:txBody>
      </p:sp>
      <p:grpSp>
        <p:nvGrpSpPr>
          <p:cNvPr id="6" name="组合 5"/>
          <p:cNvGrpSpPr/>
          <p:nvPr/>
        </p:nvGrpSpPr>
        <p:grpSpPr>
          <a:xfrm>
            <a:off x="93980" y="-590233"/>
            <a:ext cx="8629015" cy="6720523"/>
            <a:chOff x="148" y="-930"/>
            <a:chExt cx="13589" cy="10584"/>
          </a:xfrm>
        </p:grpSpPr>
        <p:sp>
          <p:nvSpPr>
            <p:cNvPr id="102" name="文本框 101"/>
            <p:cNvSpPr txBox="1"/>
            <p:nvPr/>
          </p:nvSpPr>
          <p:spPr>
            <a:xfrm>
              <a:off x="3200" y="-930"/>
              <a:ext cx="8000" cy="580"/>
            </a:xfrm>
            <a:prstGeom prst="rect">
              <a:avLst/>
            </a:prstGeom>
            <a:noFill/>
            <a:ln w="9525">
              <a:noFill/>
            </a:ln>
          </p:spPr>
          <p:txBody>
            <a:bodyPr>
              <a:spAutoFit/>
            </a:bodyPr>
            <a:p>
              <a:pPr indent="457200"/>
              <a:r>
                <a:rPr lang="en-US">
                  <a:latin typeface="Times New Roman" panose="02020603050405020304" pitchFamily="18" charset="0"/>
                </a:rPr>
                <a:t>их флотируемость.</a:t>
              </a:r>
              <a:endParaRPr lang="zh-CN" altLang="en-US"/>
            </a:p>
          </p:txBody>
        </p:sp>
        <p:pic>
          <p:nvPicPr>
            <p:cNvPr id="5" name="图片 4"/>
            <p:cNvPicPr/>
            <p:nvPr/>
          </p:nvPicPr>
          <p:blipFill>
            <a:blip r:embed="rId1"/>
            <a:stretch>
              <a:fillRect/>
            </a:stretch>
          </p:blipFill>
          <p:spPr>
            <a:xfrm>
              <a:off x="148" y="2495"/>
              <a:ext cx="3680" cy="5125"/>
            </a:xfrm>
            <a:prstGeom prst="rect">
              <a:avLst/>
            </a:prstGeom>
            <a:noFill/>
            <a:ln w="9525">
              <a:noFill/>
            </a:ln>
          </p:spPr>
        </p:pic>
        <p:sp>
          <p:nvSpPr>
            <p:cNvPr id="103" name="文本框 102"/>
            <p:cNvSpPr txBox="1"/>
            <p:nvPr/>
          </p:nvSpPr>
          <p:spPr>
            <a:xfrm>
              <a:off x="3828" y="1658"/>
              <a:ext cx="9909" cy="7996"/>
            </a:xfrm>
            <a:prstGeom prst="rect">
              <a:avLst/>
            </a:prstGeom>
            <a:noFill/>
            <a:ln w="9525">
              <a:noFill/>
            </a:ln>
          </p:spPr>
          <p:txBody>
            <a:bodyPr wrap="square">
              <a:spAutoFit/>
            </a:bodyPr>
            <a:p>
              <a:pPr indent="13335"/>
              <a:r>
                <a:rPr lang="en-US">
                  <a:latin typeface="Times New Roman" panose="02020603050405020304" pitchFamily="18" charset="0"/>
                </a:rPr>
                <a:t>               Наличие большого количества тонких частиц (3-  10 мкм) в пульпе затрудняет флотацию более крупных зерен. Шламы пустой породы могут налипать на поверхность флотируемого минерала, снижая его гидрофобность (рис. 20.3). Тонкие частицы самого минерала, находящиеся на поверхности крупных зерен, препятствуют их прилипанию к пузырькам, а также и снижают свободную поверхность пузырька. Рисунок 20.3.              Кроме того, тонкие шламы обладают большой поверхностью и забирают на себя значительную часть реагента-собирателя. Поэтому питание флотации должно иметь равномерный состав по крупности. Крупные зерна удаляются в операциях поверочной классификации, а для уменьшения ошламования применяют стадиальные схемы обогащения - операции флотации чередуются с операциями измельчения.</a:t>
              </a:r>
              <a:endParaRPr lang="zh-CN" altLang="en-US"/>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381000" y="1381125"/>
            <a:ext cx="8229600" cy="5248275"/>
          </a:xfrm>
        </p:spPr>
        <p:txBody>
          <a:bodyPr/>
          <a:p>
            <a:r>
              <a:rPr lang="zh-CN" altLang="en-US" sz="1800">
                <a:latin typeface="Times New Roman" panose="02020603050405020304" pitchFamily="18" charset="0"/>
                <a:cs typeface="Times New Roman" panose="02020603050405020304" pitchFamily="18" charset="0"/>
              </a:rPr>
              <a:t>Для снижения вредного влияния шламов применяют: 1. стадиальные схемы флотации; 2. реагенты-пептизаторы или флокулянты; 3. ведут флотацию в разбавленных пульпах, где агрегирование шламистых частиц меньше; 4. раздельную обработку песковой и шламистой частей твердой фазы пульпы. 5. обесшламливание пульпы перед флотацией. </a:t>
            </a:r>
            <a:endParaRPr lang="zh-CN" altLang="en-US" sz="1800">
              <a:latin typeface="Times New Roman" panose="02020603050405020304" pitchFamily="18" charset="0"/>
              <a:cs typeface="Times New Roman" panose="02020603050405020304" pitchFamily="18" charset="0"/>
            </a:endParaRPr>
          </a:p>
          <a:p>
            <a:r>
              <a:rPr lang="zh-CN" altLang="en-US" sz="1800">
                <a:latin typeface="Times New Roman" panose="02020603050405020304" pitchFamily="18" charset="0"/>
                <a:cs typeface="Times New Roman" panose="02020603050405020304" pitchFamily="18" charset="0"/>
              </a:rPr>
              <a:t>В случае раздельного обогащения песковой и шламистой части пульпы улучшаются условия флотации частиц соответствующей крупности, но усложняется схема. Поэтому применяют раздельное контактирование крупных и тонких частиц с реагентами с последующей их совместной флотацией.</a:t>
            </a:r>
            <a:endParaRPr lang="zh-CN" altLang="en-US" sz="1800">
              <a:latin typeface="Times New Roman" panose="02020603050405020304" pitchFamily="18" charset="0"/>
              <a:cs typeface="Times New Roman" panose="02020603050405020304" pitchFamily="18" charset="0"/>
            </a:endParaRPr>
          </a:p>
          <a:p>
            <a:r>
              <a:rPr lang="zh-CN" altLang="en-US" sz="1800">
                <a:latin typeface="Times New Roman" panose="02020603050405020304" pitchFamily="18" charset="0"/>
                <a:cs typeface="Times New Roman" panose="02020603050405020304" pitchFamily="18" charset="0"/>
              </a:rPr>
              <a:t>Плотность пульпы сильно влияет на показатели обогащения. Плотность пульпы характеризуют разбавлением (разжиженностью) или содержанием твердого. Разжиженность R = Ж : Т - это отношение веса воды к весу твердого в пульпе. Содержание твердого С определяется как отношение веса твердого к весу пульпы, выраженное в % или долях единицы. Эти параметры выражают как объемные или весовые, в последнем случае расчеты проще.</a:t>
            </a:r>
            <a:endParaRPr lang="zh-CN" altLang="en-US" sz="1800">
              <a:latin typeface="Times New Roman" panose="02020603050405020304" pitchFamily="18" charset="0"/>
              <a:cs typeface="Times New Roman" panose="02020603050405020304"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3" name="文本框 102"/>
          <p:cNvSpPr txBox="1"/>
          <p:nvPr/>
        </p:nvSpPr>
        <p:spPr>
          <a:xfrm>
            <a:off x="2032000" y="-1039178"/>
            <a:ext cx="5080000" cy="645160"/>
          </a:xfrm>
          <a:prstGeom prst="rect">
            <a:avLst/>
          </a:prstGeom>
          <a:noFill/>
          <a:ln w="9525">
            <a:noFill/>
          </a:ln>
        </p:spPr>
        <p:txBody>
          <a:bodyPr>
            <a:spAutoFit/>
          </a:bodyPr>
          <a:p>
            <a:pPr indent="457200"/>
            <a:r>
              <a:rPr lang="en-US">
                <a:latin typeface="Times New Roman" panose="02020603050405020304" pitchFamily="18" charset="0"/>
              </a:rPr>
              <a:t>. </a:t>
            </a:r>
            <a:endParaRPr lang="zh-CN" altLang="en-US"/>
          </a:p>
        </p:txBody>
      </p:sp>
      <p:pic>
        <p:nvPicPr>
          <p:cNvPr id="5" name="图片 4"/>
          <p:cNvPicPr/>
          <p:nvPr/>
        </p:nvPicPr>
        <p:blipFill>
          <a:blip r:embed="rId1"/>
          <a:stretch>
            <a:fillRect/>
          </a:stretch>
        </p:blipFill>
        <p:spPr>
          <a:xfrm>
            <a:off x="-464185" y="1590040"/>
            <a:ext cx="4116070" cy="2152015"/>
          </a:xfrm>
          <a:prstGeom prst="rect">
            <a:avLst/>
          </a:prstGeom>
          <a:noFill/>
          <a:ln w="9525">
            <a:noFill/>
          </a:ln>
        </p:spPr>
      </p:pic>
      <p:sp>
        <p:nvSpPr>
          <p:cNvPr id="104" name="文本框 103"/>
          <p:cNvSpPr txBox="1"/>
          <p:nvPr/>
        </p:nvSpPr>
        <p:spPr>
          <a:xfrm>
            <a:off x="3213100" y="1590040"/>
            <a:ext cx="5060315" cy="1476375"/>
          </a:xfrm>
          <a:prstGeom prst="rect">
            <a:avLst/>
          </a:prstGeom>
          <a:noFill/>
          <a:ln w="9525">
            <a:noFill/>
          </a:ln>
        </p:spPr>
        <p:txBody>
          <a:bodyPr wrap="square">
            <a:spAutoFit/>
          </a:bodyPr>
          <a:p>
            <a:pPr indent="457200"/>
            <a:r>
              <a:rPr lang="en-US">
                <a:latin typeface="Times New Roman" panose="02020603050405020304" pitchFamily="18" charset="0"/>
              </a:rPr>
              <a:t>В плотных пульпах флотация идет плохо, в сильно разбавленных – уменьшается извлечение полезного компонента в основном из-за снижения прочности пены.      </a:t>
            </a:r>
            <a:endParaRPr lang="zh-CN" altLang="en-US"/>
          </a:p>
        </p:txBody>
      </p:sp>
      <p:sp>
        <p:nvSpPr>
          <p:cNvPr id="100" name="文本框 99"/>
          <p:cNvSpPr txBox="1"/>
          <p:nvPr/>
        </p:nvSpPr>
        <p:spPr>
          <a:xfrm>
            <a:off x="469900" y="3921125"/>
            <a:ext cx="7803515" cy="2584450"/>
          </a:xfrm>
          <a:prstGeom prst="rect">
            <a:avLst/>
          </a:prstGeom>
          <a:noFill/>
          <a:ln w="9525">
            <a:noFill/>
          </a:ln>
        </p:spPr>
        <p:txBody>
          <a:bodyPr wrap="square">
            <a:spAutoFit/>
          </a:bodyPr>
          <a:p>
            <a:pPr indent="457200"/>
            <a:r>
              <a:rPr lang="en-US">
                <a:latin typeface="Times New Roman" panose="02020603050405020304" pitchFamily="18" charset="0"/>
              </a:rPr>
              <a:t>Плотность пульпы влияет и на технико-экономические показатели работы флотационного отделения: расход реагентов, производительность флотомашин, удельный расход электроэнергии, воды и пр. При плотных пульпах расход реагентов ниже, выше производительность машин по твердому, но хуже показатели обогащения. Поэтому подбирают оптимальное разбавление пульпы, которое зависит от свойств руды (крупность и плотность минерала), назначения операции флотации, качества концентрата. Разжиженность колеблется от 1.8 до 6, а содержание твердого – от 14 до 35%. Для угля принимают Т:Ж = 0.1.</a:t>
            </a:r>
            <a:endParaRPr lang="zh-CN" alt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228600" y="1228725"/>
            <a:ext cx="8229600" cy="5248275"/>
          </a:xfrm>
        </p:spPr>
        <p:txBody>
          <a:bodyPr/>
          <a:p>
            <a:r>
              <a:rPr lang="zh-CN" altLang="en-US" sz="1500">
                <a:latin typeface="Times New Roman" panose="02020603050405020304" pitchFamily="18" charset="0"/>
                <a:cs typeface="Times New Roman" panose="02020603050405020304" pitchFamily="18" charset="0"/>
              </a:rPr>
              <a:t>Если снимать в концентрат только верхний слой пены, то качество его будет высокое, но извлечение снизится. При снятии пены по всей высоте качество концентрата понизится, но извлечение будет выше.</a:t>
            </a:r>
            <a:endParaRPr lang="zh-CN" altLang="en-US" sz="1500">
              <a:latin typeface="Times New Roman" panose="02020603050405020304" pitchFamily="18" charset="0"/>
              <a:cs typeface="Times New Roman" panose="02020603050405020304" pitchFamily="18" charset="0"/>
            </a:endParaRPr>
          </a:p>
          <a:p>
            <a:r>
              <a:rPr lang="zh-CN" altLang="en-US" sz="1500">
                <a:latin typeface="Times New Roman" panose="02020603050405020304" pitchFamily="18" charset="0"/>
                <a:cs typeface="Times New Roman" panose="02020603050405020304" pitchFamily="18" charset="0"/>
              </a:rPr>
              <a:t>Для улучшения вторичной концентрации можно: 1) поддерживать оптимальную толщину пенного слоя, согласованную со скоростью удаления пены, 2) снимать только верхние слои пены, 3) увеличивать скорость движения частиц породы вниз, осторожно орошая поверхность пены водой – применяется редко.</a:t>
            </a:r>
            <a:endParaRPr lang="zh-CN" altLang="en-US" sz="1500">
              <a:latin typeface="Times New Roman" panose="02020603050405020304" pitchFamily="18" charset="0"/>
              <a:cs typeface="Times New Roman" panose="02020603050405020304" pitchFamily="18" charset="0"/>
            </a:endParaRPr>
          </a:p>
          <a:p>
            <a:r>
              <a:rPr lang="zh-CN" altLang="en-US" sz="1500">
                <a:latin typeface="Times New Roman" panose="02020603050405020304" pitchFamily="18" charset="0"/>
                <a:cs typeface="Times New Roman" panose="02020603050405020304" pitchFamily="18" charset="0"/>
              </a:rPr>
              <a:t>Повышение температуры пульпы в основном положительно влияет на результаты флотации, но применяется мало из-за дороговизны.</a:t>
            </a:r>
            <a:endParaRPr lang="zh-CN" altLang="en-US" sz="1500">
              <a:latin typeface="Times New Roman" panose="02020603050405020304" pitchFamily="18" charset="0"/>
              <a:cs typeface="Times New Roman" panose="02020603050405020304" pitchFamily="18" charset="0"/>
            </a:endParaRPr>
          </a:p>
          <a:p>
            <a:r>
              <a:rPr lang="zh-CN" altLang="en-US" sz="1500">
                <a:latin typeface="Times New Roman" panose="02020603050405020304" pitchFamily="18" charset="0"/>
                <a:cs typeface="Times New Roman" panose="02020603050405020304" pitchFamily="18" charset="0"/>
              </a:rPr>
              <a:t>Скорость флотации зависит от скорости подачи пульпы в камеру машины, которая определяется как количество пульпы, подаваемое в машину в единицу времени. При увеличении потока пульпы скорость флотации увеличивается, время флотации снижается. Для разных конструкций машин существует оптимальный поток пульпы. Например, для механических машин оптимальный расход пульпы находится в пределах 1-2-х объемов камеры.</a:t>
            </a:r>
            <a:endParaRPr lang="zh-CN" altLang="en-US" sz="1500">
              <a:latin typeface="Times New Roman" panose="02020603050405020304" pitchFamily="18" charset="0"/>
              <a:cs typeface="Times New Roman" panose="02020603050405020304" pitchFamily="18" charset="0"/>
            </a:endParaRPr>
          </a:p>
          <a:p>
            <a:r>
              <a:rPr lang="zh-CN" altLang="en-US" sz="1500">
                <a:latin typeface="Times New Roman" panose="02020603050405020304" pitchFamily="18" charset="0"/>
                <a:cs typeface="Times New Roman" panose="02020603050405020304" pitchFamily="18" charset="0"/>
              </a:rPr>
              <a:t>Определение скорости и селективности флотации важно для оценки технологической эффективности процесса.</a:t>
            </a:r>
            <a:endParaRPr lang="zh-CN" altLang="en-US" sz="1500">
              <a:latin typeface="Times New Roman" panose="02020603050405020304" pitchFamily="18" charset="0"/>
              <a:cs typeface="Times New Roman" panose="02020603050405020304" pitchFamily="18" charset="0"/>
            </a:endParaRPr>
          </a:p>
          <a:p>
            <a:r>
              <a:rPr lang="zh-CN" altLang="en-US" sz="1500">
                <a:latin typeface="Times New Roman" panose="02020603050405020304" pitchFamily="18" charset="0"/>
                <a:cs typeface="Times New Roman" panose="02020603050405020304" pitchFamily="18" charset="0"/>
              </a:rPr>
              <a:t>Скорость флотации характеризуется временем, необходимым для достижения определенного извлечения ценного минерала в пенный продукт. В лабораторных условиях скорость флотации определяют по результатам дробной флотации. В расчетах пользуются методом К.Ф. Белоглазова. </a:t>
            </a:r>
            <a:endParaRPr lang="zh-CN" altLang="en-US" sz="1500">
              <a:latin typeface="Times New Roman" panose="02020603050405020304" pitchFamily="18" charset="0"/>
              <a:cs typeface="Times New Roman" panose="02020603050405020304"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421640" y="1227455"/>
            <a:ext cx="8300085" cy="5908040"/>
          </a:xfrm>
          <a:prstGeom prst="rect">
            <a:avLst/>
          </a:prstGeom>
          <a:noFill/>
          <a:ln w="9525">
            <a:noFill/>
          </a:ln>
        </p:spPr>
        <p:txBody>
          <a:bodyPr wrap="square">
            <a:spAutoFit/>
          </a:bodyPr>
          <a:p>
            <a:pPr indent="457200"/>
            <a:r>
              <a:rPr lang="en-US" sz="1400">
                <a:latin typeface="Times New Roman" panose="02020603050405020304" pitchFamily="18" charset="0"/>
              </a:rPr>
              <a:t>Введем обозначения: n - общее число частиц, подлежащих флотации; х – число частиц, перешедших в пенный продукт к моменту времени t; N - число пузырьков, прошедших сквозь пульпу в единицу времени; W – вероятность устойчивого закрепления частиц на пузырьках.К моменту времени t число частиц, оставшихся в пульпе, будет равно (n – x). За время dt через пульпу пройдет N dt воздушных пузырьков и сфлотируется dх частиц. Число столкновений частиц с пузырьками за время dt будет пропорционально величине N (n – x) dt. Число частиц, сфлотированных за время dt, будет равно:</a:t>
            </a:r>
            <a:endParaRPr lang="en-US" sz="1400">
              <a:latin typeface="Times New Roman" panose="02020603050405020304" pitchFamily="18" charset="0"/>
            </a:endParaRPr>
          </a:p>
          <a:p>
            <a:pPr indent="457200"/>
            <a:r>
              <a:rPr lang="en-US" sz="2000" b="1">
                <a:latin typeface="Times New Roman" panose="02020603050405020304" pitchFamily="18" charset="0"/>
              </a:rPr>
              <a:t>dx = k N (n – x) W dt .</a:t>
            </a:r>
            <a:r>
              <a:rPr lang="en-US" sz="1400">
                <a:latin typeface="Times New Roman" panose="02020603050405020304" pitchFamily="18" charset="0"/>
              </a:rPr>
              <a:t> Здесь k – коэффициент пропорциональности, учитывающий влияние различных факторов на флотацию, константа скорости флотации.Разделим переменные и найдем интеграл:  </a:t>
            </a:r>
            <a:endParaRPr lang="en-US" sz="1400">
              <a:latin typeface="Times New Roman" panose="02020603050405020304" pitchFamily="18" charset="0"/>
            </a:endParaRPr>
          </a:p>
          <a:p>
            <a:pPr indent="457200"/>
            <a:r>
              <a:rPr lang="en-US" sz="2000" b="1">
                <a:latin typeface="Times New Roman" panose="02020603050405020304" pitchFamily="18" charset="0"/>
              </a:rPr>
              <a:t>∫ dx / (n – x)  = ln x / ( n – x) ; ln n / ( n – x) = k ∫ N W dt ;</a:t>
            </a:r>
            <a:r>
              <a:rPr lang="en-US" sz="1400">
                <a:latin typeface="Times New Roman" panose="02020603050405020304" pitchFamily="18" charset="0"/>
              </a:rPr>
              <a:t> Разделим на n :		</a:t>
            </a:r>
            <a:r>
              <a:rPr lang="en-US" sz="2000" b="1">
                <a:latin typeface="Times New Roman" panose="02020603050405020304" pitchFamily="18" charset="0"/>
              </a:rPr>
              <a:t>ln 1 / (1 – x / n ) = k ∫ N W dt .</a:t>
            </a:r>
            <a:r>
              <a:rPr lang="en-US" sz="1400">
                <a:latin typeface="Times New Roman" panose="02020603050405020304" pitchFamily="18" charset="0"/>
              </a:rPr>
              <a:t> Величина x / n является извлечением ценного минерала в концентрат. Тогда </a:t>
            </a:r>
            <a:endParaRPr lang="en-US" sz="1400">
              <a:latin typeface="Times New Roman" panose="02020603050405020304" pitchFamily="18" charset="0"/>
            </a:endParaRPr>
          </a:p>
          <a:p>
            <a:pPr indent="457200"/>
            <a:r>
              <a:rPr lang="en-US" sz="2000" b="1">
                <a:latin typeface="Times New Roman" panose="02020603050405020304" pitchFamily="18" charset="0"/>
              </a:rPr>
              <a:t>ln 1 / (1 – ε ) = k ∫ N W dt .</a:t>
            </a:r>
            <a:endParaRPr lang="en-US" sz="2000" b="1">
              <a:latin typeface="Times New Roman" panose="02020603050405020304" pitchFamily="18" charset="0"/>
            </a:endParaRPr>
          </a:p>
          <a:p>
            <a:pPr indent="457200"/>
            <a:r>
              <a:rPr lang="en-US" sz="2000" b="1">
                <a:latin typeface="Times New Roman" panose="02020603050405020304" pitchFamily="18" charset="0"/>
              </a:rPr>
              <a:t>dε / dt = k (1 - ε ) р  .</a:t>
            </a:r>
            <a:r>
              <a:rPr lang="en-US" sz="1400">
                <a:latin typeface="Times New Roman" panose="02020603050405020304" pitchFamily="18" charset="0"/>
              </a:rPr>
              <a:t> </a:t>
            </a:r>
            <a:endParaRPr lang="zh-CN" altLang="en-US" sz="14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6022" name="矩形 86021"/>
          <p:cNvSpPr/>
          <p:nvPr/>
        </p:nvSpPr>
        <p:spPr>
          <a:xfrm>
            <a:off x="3581400" y="3429000"/>
            <a:ext cx="4343400" cy="609600"/>
          </a:xfrm>
          <a:prstGeom prst="rect">
            <a:avLst/>
          </a:prstGeom>
        </p:spPr>
        <p:txBody>
          <a:bodyPr wrap="none" fromWordArt="1">
            <a:prstTxWarp prst="textDeflate">
              <a:avLst>
                <a:gd name="adj" fmla="val 0"/>
              </a:avLst>
            </a:prstTxWarp>
            <a:normAutofit/>
          </a:bodyPr>
          <a:p>
            <a:pPr algn="ctr"/>
            <a:r>
              <a:rPr lang="zh-CN" altLang="en-US" sz="3600" b="1">
                <a:ln w="28575" cap="flat" cmpd="sng">
                  <a:solidFill>
                    <a:srgbClr val="FFFFFF"/>
                  </a:solidFill>
                  <a:prstDash val="solid"/>
                  <a:headEnd type="none" w="med" len="med"/>
                  <a:tailEnd type="none" w="med" len="med"/>
                </a:ln>
                <a:gradFill rotWithShape="1">
                  <a:gsLst>
                    <a:gs pos="0">
                      <a:schemeClr val="tx2"/>
                    </a:gs>
                    <a:gs pos="100000">
                      <a:schemeClr val="accent1"/>
                    </a:gs>
                  </a:gsLst>
                  <a:lin ang="0" scaled="1"/>
                  <a:tileRect/>
                </a:gradFill>
                <a:effectLst>
                  <a:outerShdw dist="71842" dir="2699999" algn="ctr" rotWithShape="0">
                    <a:schemeClr val="tx1">
                      <a:alpha val="50000"/>
                    </a:schemeClr>
                  </a:outerShdw>
                </a:effectLst>
                <a:latin typeface="Arial" panose="020B0604020202020204" pitchFamily="34" charset="0"/>
                <a:ea typeface="Arial" panose="020B0604020202020204" pitchFamily="34" charset="0"/>
              </a:rPr>
              <a:t>Thank You!</a:t>
            </a:r>
            <a:endParaRPr lang="zh-CN" altLang="en-US" sz="3600" b="1">
              <a:ln w="28575" cap="flat" cmpd="sng">
                <a:solidFill>
                  <a:srgbClr val="FFFFFF"/>
                </a:solidFill>
                <a:prstDash val="solid"/>
                <a:headEnd type="none" w="med" len="med"/>
                <a:tailEnd type="none" w="med" len="med"/>
              </a:ln>
              <a:gradFill rotWithShape="1">
                <a:gsLst>
                  <a:gs pos="0">
                    <a:schemeClr val="tx2"/>
                  </a:gs>
                  <a:gs pos="100000">
                    <a:schemeClr val="accent1"/>
                  </a:gs>
                </a:gsLst>
                <a:lin ang="0" scaled="1"/>
                <a:tileRect/>
              </a:gradFill>
              <a:effectLst>
                <a:outerShdw dist="71842" dir="2699999" algn="ctr" rotWithShape="0">
                  <a:schemeClr val="tx1">
                    <a:alpha val="50000"/>
                  </a:schemeClr>
                </a:outerShdw>
              </a:effectLst>
              <a:latin typeface="Arial" panose="020B0604020202020204" pitchFamily="34" charset="0"/>
              <a:ea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6022"/>
                                        </p:tgtEl>
                                        <p:attrNameLst>
                                          <p:attrName>style.visibility</p:attrName>
                                        </p:attrNameLst>
                                      </p:cBhvr>
                                      <p:to>
                                        <p:strVal val="visible"/>
                                      </p:to>
                                    </p:set>
                                    <p:anim calcmode="lin" valueType="num">
                                      <p:cBhvr>
                                        <p:cTn id="7" dur="500" fill="hold"/>
                                        <p:tgtEl>
                                          <p:spTgt spid="86022"/>
                                        </p:tgtEl>
                                        <p:attrNameLst>
                                          <p:attrName>ppt_w</p:attrName>
                                        </p:attrNameLst>
                                      </p:cBhvr>
                                      <p:tavLst>
                                        <p:tav tm="0">
                                          <p:val>
                                            <p:fltVal val="0,000000"/>
                                          </p:val>
                                        </p:tav>
                                        <p:tav tm="100000">
                                          <p:val>
                                            <p:strVal val="#ppt_w"/>
                                          </p:val>
                                        </p:tav>
                                      </p:tavLst>
                                    </p:anim>
                                    <p:anim calcmode="lin" valueType="num">
                                      <p:cBhvr>
                                        <p:cTn id="8" dur="500" fill="hold"/>
                                        <p:tgtEl>
                                          <p:spTgt spid="86022"/>
                                        </p:tgtEl>
                                        <p:attrNameLst>
                                          <p:attrName>ppt_h</p:attrName>
                                        </p:attrNameLst>
                                      </p:cBhvr>
                                      <p:tavLst>
                                        <p:tav tm="0">
                                          <p:val>
                                            <p:fltVal val="0,000000"/>
                                          </p:val>
                                        </p:tav>
                                        <p:tav tm="100000">
                                          <p:val>
                                            <p:strVal val="#ppt_h"/>
                                          </p:val>
                                        </p:tav>
                                      </p:tavLst>
                                    </p:anim>
                                    <p:animEffect transition="in" filter="fade">
                                      <p:cBhvr>
                                        <p:cTn id="9" dur="500"/>
                                        <p:tgtEl>
                                          <p:spTgt spid="860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ample">
  <a:themeElements>
    <a:clrScheme name="">
      <a:dk1>
        <a:srgbClr val="003366"/>
      </a:dk1>
      <a:lt1>
        <a:srgbClr val="FFFFFF"/>
      </a:lt1>
      <a:dk2>
        <a:srgbClr val="5086C2"/>
      </a:dk2>
      <a:lt2>
        <a:srgbClr val="C0C0C0"/>
      </a:lt2>
      <a:accent1>
        <a:srgbClr val="DE8848"/>
      </a:accent1>
      <a:accent2>
        <a:srgbClr val="85BA54"/>
      </a:accent2>
      <a:accent3>
        <a:srgbClr val="FFFFFF"/>
      </a:accent3>
      <a:accent4>
        <a:srgbClr val="002A57"/>
      </a:accent4>
      <a:accent5>
        <a:srgbClr val="EBC4B1"/>
      </a:accent5>
      <a:accent6>
        <a:srgbClr val="77A64B"/>
      </a:accent6>
      <a:hlink>
        <a:srgbClr val="4C59D2"/>
      </a:hlink>
      <a:folHlink>
        <a:srgbClr val="A0B5C4"/>
      </a:folHlink>
    </a:clrScheme>
    <a:fontScheme nam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48806B"/>
        </a:dk1>
        <a:lt1>
          <a:srgbClr val="FFFFFF"/>
        </a:lt1>
        <a:dk2>
          <a:srgbClr val="77956D"/>
        </a:dk2>
        <a:lt2>
          <a:srgbClr val="C0C0C0"/>
        </a:lt2>
        <a:accent1>
          <a:srgbClr val="6BB9C3"/>
        </a:accent1>
        <a:accent2>
          <a:srgbClr val="E7BA15"/>
        </a:accent2>
        <a:accent3>
          <a:srgbClr val="FFFFFF"/>
        </a:accent3>
        <a:accent4>
          <a:srgbClr val="3D6D5B"/>
        </a:accent4>
        <a:accent5>
          <a:srgbClr val="BAD8DD"/>
        </a:accent5>
        <a:accent6>
          <a:srgbClr val="CFA612"/>
        </a:accent6>
        <a:hlink>
          <a:srgbClr val="76C14D"/>
        </a:hlink>
        <a:folHlink>
          <a:srgbClr val="B0C29C"/>
        </a:folHlink>
      </a:clrScheme>
      <a:clrMap bg1="lt1" tx1="dk1" bg2="lt2" tx2="dk2" accent1="accent1" accent2="accent2" accent3="accent3" accent4="accent4" accent5="accent5" accent6="accent6" hlink="hlink" folHlink="folHlink"/>
    </a:extraClrScheme>
    <a:extraClrScheme>
      <a:clrScheme name="">
        <a:dk1>
          <a:srgbClr val="5F5F5F"/>
        </a:dk1>
        <a:lt1>
          <a:srgbClr val="FFFFFF"/>
        </a:lt1>
        <a:dk2>
          <a:srgbClr val="8D8D8D"/>
        </a:dk2>
        <a:lt2>
          <a:srgbClr val="C0C0C0"/>
        </a:lt2>
        <a:accent1>
          <a:srgbClr val="8EC072"/>
        </a:accent1>
        <a:accent2>
          <a:srgbClr val="5DB8CD"/>
        </a:accent2>
        <a:accent3>
          <a:srgbClr val="FFFFFF"/>
        </a:accent3>
        <a:accent4>
          <a:srgbClr val="515151"/>
        </a:accent4>
        <a:accent5>
          <a:srgbClr val="C6DCBC"/>
        </a:accent5>
        <a:accent6>
          <a:srgbClr val="53A5B8"/>
        </a:accent6>
        <a:hlink>
          <a:srgbClr val="D68B40"/>
        </a:hlink>
        <a:folHlink>
          <a:srgbClr val="D5D179"/>
        </a:folHlink>
      </a:clrScheme>
      <a:clrMap bg1="lt1" tx1="dk1" bg2="lt2" tx2="dk2" accent1="accent1" accent2="accent2" accent3="accent3" accent4="accent4" accent5="accent5" accent6="accent6" hlink="hlink" folHlink="folHlink"/>
    </a:extraClrScheme>
    <a:extraClrScheme>
      <a:clrScheme name="">
        <a:dk1>
          <a:srgbClr val="003366"/>
        </a:dk1>
        <a:lt1>
          <a:srgbClr val="FFFFFF"/>
        </a:lt1>
        <a:dk2>
          <a:srgbClr val="5086C2"/>
        </a:dk2>
        <a:lt2>
          <a:srgbClr val="C0C0C0"/>
        </a:lt2>
        <a:accent1>
          <a:srgbClr val="DE8848"/>
        </a:accent1>
        <a:accent2>
          <a:srgbClr val="85BA54"/>
        </a:accent2>
        <a:accent3>
          <a:srgbClr val="FFFFFF"/>
        </a:accent3>
        <a:accent4>
          <a:srgbClr val="002A57"/>
        </a:accent4>
        <a:accent5>
          <a:srgbClr val="EBC4B1"/>
        </a:accent5>
        <a:accent6>
          <a:srgbClr val="77A64B"/>
        </a:accent6>
        <a:hlink>
          <a:srgbClr val="4C59D2"/>
        </a:hlink>
        <a:folHlink>
          <a:srgbClr val="A0B5C4"/>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8672</Words>
  <Application>WPS 演示</Application>
  <PresentationFormat>On-screen Show</PresentationFormat>
  <Paragraphs>105</Paragraphs>
  <Slides>13</Slides>
  <Notes>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13</vt:i4>
      </vt:variant>
    </vt:vector>
  </HeadingPairs>
  <TitlesOfParts>
    <vt:vector size="25" baseType="lpstr">
      <vt:lpstr>Arial</vt:lpstr>
      <vt:lpstr>SimSun</vt:lpstr>
      <vt:lpstr>Wingdings</vt:lpstr>
      <vt:lpstr>Verdana</vt:lpstr>
      <vt:lpstr>Times New Roman</vt:lpstr>
      <vt:lpstr>Gulim</vt:lpstr>
      <vt:lpstr>Microsoft YaHei</vt:lpstr>
      <vt:lpstr/>
      <vt:lpstr>Arial Unicode MS</vt:lpstr>
      <vt:lpstr>Calibri</vt:lpstr>
      <vt:lpstr>Malgun Gothic</vt:lpstr>
      <vt:lpstr>sample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Guilddesign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Template</dc:title>
  <dc:creator>Sung Ha, Park</dc:creator>
  <cp:lastModifiedBy>Meiirman</cp:lastModifiedBy>
  <cp:revision>45</cp:revision>
  <dcterms:created xsi:type="dcterms:W3CDTF">2004-08-26T06:30:00Z</dcterms:created>
  <dcterms:modified xsi:type="dcterms:W3CDTF">2020-03-19T05:03:03Z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2052-11.1.0.8612</vt:lpwstr>
  </property>
</Properties>
</file>