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0-апта" id="{eb20f806-8631-7295-695e-695cc0a0fba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Генетикалық инженерия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10-апта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Генетикалық инженерияның анықтамасы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Негізгі кезеңдері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Гендерді тасымалдау әдістері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ГМО мысалдары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Тәуекелдер, реттеу және анықтау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10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гендік инженерия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Генетикалық инженерия дегеніміз не?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Генді мақсатты түрде бөліп алып, өзгертіп, басқа ағзаға енгізу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Бөгде ген енгізілген ағза — трансгенді ағза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Негізі — рекомбинантты ДНҚ технологиясы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Мақсаты — ағзаға жаңа қасиет беру немесе өнім алу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ГМО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генетикалық түрлендірілген ағза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Негізгі кезеңдері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бөліп алу немесе синтездеу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Вектор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гені бар конструкт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Тасымалдау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хост жасушаға енгізу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Іріктеу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трансгенді талдау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Конструктта ген реттеуші элементтермен (промотор, терминатор) бірге беріледі.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Гендерді тасымалдау әдістері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Агробактерия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Ti-плазмида арқылы T-ДНҚ өсімдік геномына енеді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Биолистика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 жабысқан алтын бөлшектерді «атып» енгізу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Электропорация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Электр импульсі мембрана өткізгіштігін арттырады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Микроинъекция, вирус векторлары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Жануар жасушалары мен эмбриондар үшін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Трансгенді өсімдіктер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Мысал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Қасиеті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Bt-жүгері, Bt-мақта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Bacillus thuringiensis токсині: зиянкестерге төзімділік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Roundup Ready соя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Гербицидке төзімділік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Алтын күріш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β-каротин синтезі: A дәруменінің тапшылығымен күрес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Flavr Savr қызанағы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Ұзақ сақталу (1994 ж.)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Микроорганизмдер мен жануарлар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Мысал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Қолданылуы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Рекомбинантты инсулин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E. coli-де өндіріледі, 1982 жылдан қолданылады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Химозин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Ірімшік өндірісінде бұзау ферментінің орнына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Өсу гормоны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Рекомбинантты дәрі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Нокаут тышқандар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 қызметін зерттеу үшін модель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Тәуекелдер және реттеу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Қоршаған орта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Гендердің жабайы туыстарға тарауы, биоәртүрлілікке әсері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Денсаулық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Аллергиялық және уыттылық қауіптерін бағалау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Таңбалау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Тұтынушыға ақпарат беру талаптары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Биоқауіпсіздік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Картахена хаттамасы (2000) трансшекаралық тасымалды реттейді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ГМО-ны анықтау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ПЦР арқылы скрининг: көбіне 35S промоторы мен NOS терминаторы ізделеді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Нақты уақыттағы ПЦР ГМО мөлшерін анықтайды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Иммундық әдістер трансгенді белокты табады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Өнімді таңбалауды бақылау үшін қолданылады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35S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скрининг элементі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Трансгенді ағза дегеніміз не?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Агробактерия арқылы гендік тасымалдау қалай жүреді?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Bt-дақылдардың артықшылығы мен тәуекелі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№10 «ГМО мысалдарын талдау»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163–173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2026-10-20T03:31:22Z</dcterms:created>
  <dcterms:modified xsi:type="dcterms:W3CDTF">2026-10-20T03:31:22Z</dcterms:modified>
</cp:coreProperties>
</file>