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1-апта" id="{809e9b92-62ae-ea9f-2c87-1419de3e330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CRISPR-Cas технологиясы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11-апта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CRISPR-дың табиғи рөлі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Cas9 жүйесінің компоненттері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Әрекет механизмі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ДНҚ жөндеу жолдары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Жетілдірулер, қолданылуы, этика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11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CRISPR-Cas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CRISPR сандармен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2012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Дудна мен Шарпантье Cas9 жүйесін ұсынды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2020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Химия бойынша Нобель сыйлығы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≈20 н.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бағыттаушы РНҚ-ның нысана аймағы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NGG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Cas9-ға қажет PAM тізбегі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CRISPR — геномды дәл және салыстырмалы түрде арзан өзгертуге мүмкіндік беретін құрал.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Табиғи рөлі: бактерия иммунитеті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Бактериялар мен археяларда вирусқа қарсы адаптивті иммунитет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Фагтың ДНҚ үзінділері спейсер ретінде CRISPR массивіне енеді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Спейсерден түзілген РНҚ Cas ақуызын нысанаға бағыттайды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Қайта шабуылда фаг ДНҚ-сы кесіледі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CRISPR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бактерияның иммунитеті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CRISPR-Cas9 компоненттері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1206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Компонент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Қызметі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Cas9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Нуклеаза: ДНҚ-ның екі тізбегін де кеседі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sgRNA (crRNA + tracrRNA)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Cas9-ды нысана тізбекке бағыттайды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PAM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Cas9 ДНҚ-ны тануы үшін қажет қысқа мотив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Нысана ДНҚ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sgRNA-ға комплементарлы аймақ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Әрекет механизмі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Кешен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sgRNA мен Cas9 қосылады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Тану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PAM және комплементарлы нысана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Кесу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қос тізбекті үзіліс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Жөндеу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жасуша ДНҚ-ны жөндейді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Нысананы өзгерту үшін ақуызды емес, тек sgRNA тізбегін ауыстыру жеткілікті.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ДНҚ жөндеу жолдары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NHEJ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Ұштарды қателесіп жалғайды, indel пайда болады: геннің «өшуі» (knockout)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HDR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Үлгі ДНҚ қатысында дәл түзету немесе ген енгізу (knock-in)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32918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NHEJ жылдам, бірақ дәл емес; HDR дәл, бірақ тиімділігі төмен.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Технологияның дамуы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Base editing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Қос тізбекті үзіліссіз жеке нуклеотидті ауыстыру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Prime editing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Үзіліссіз дәл өзгерту, кішкене енгізу мен жою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Cas12, Cas13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Басқа нуклеазалар; диагностика (SHERLOCK, DETECTR)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dCas9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Кеспейтін Cas9: гендер белсенділігін басқару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Қолданылуы және этика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Медицина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Орақ жасушалы анемия мен β-талассемия терапиясы (Casgevy, 2023 ж. мақұлданған)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Ауыл шаруашылығы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Аурулар мен құрғақшылыққа төзімді сорттар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31089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Этика: 2018 жылы эмбрион геномын өзгерту жаһандық дау тудырды. Герминалды өзгерістер шектеледі.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CRISPR-дың табиғи қызметі қандай?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sgRNA мен PAM қандай рөл атқарады?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NHEJ мен HDR айырмасы неде?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№11, топтық презентация «CRISPR-Cas9 технологиясы»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180–190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[1] Brown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2026-10-20T03:31:22Z</dcterms:created>
  <dcterms:modified xsi:type="dcterms:W3CDTF">2026-10-20T03:31:22Z</dcterms:modified>
</cp:coreProperties>
</file>