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2-апта" id="{a6692793-7dd2-2178-2c4a-feef57480e2b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Синтетикалық биология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12-апта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 жоспары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Синтетикалық биологияның мәні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DBTL циклі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Стандартты биологиялық бөлшектер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Генетикалық схемалар мен ДНҚ құрастыру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Қолданылуы және қауіпсіздік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12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синтетикалық биология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Синтетикалық биология дегеніміз не?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Жаңа биологиялық бөлшектерді, құрылғыларды және жүйелерді жобалау мен құру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Инженерлік принциптер: стандарттау, модульдік, болжамдылық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Қолданыстағы ағзаларды қайта бағдарламалау немесе нөлден құру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DBTL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жобала–құр–сына–үйрен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DBTL циклі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Жобалау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компьютерлік модель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Құру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ДНҚ синтезі, құрастыру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Тестілеу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жасушада өлшеу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Үйрену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деректер негізінде жетілдіру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Цикл мақсатқа жеткенше қайталанады.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Стандартты бөлшектер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Бөлшек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Қызметі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Промотор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Транскрипцияны бастайды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RBS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Рибосоманың байланысу орны, трансляцияны бастайды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CDS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Ақуызды кодтайтын аймақ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Терминатор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Транскрипцияны аяқтайды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Генетикалық схемалар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Генетикалық ауыстырғыш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Gardner және әріптестері, 2000: екі күйлі жүйе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Репрессилятор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Elowitz пен Leibler, 2000: тербелмелі схема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Логикалық элементтер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AND, OR, NOT: жасуша кіріс сигналдарын өңдейді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Биосенсорлар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Жасуша ортадағы затқа жауап береді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ДНҚ синтезі және құрастыру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Әдіс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Мәні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Химиялық синтез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Олигонуклеотидтерден толық ген құру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Gibson assembly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Ұштары ұқсас фрагменттерді бір түтікте жалғау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Golden Gate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IIS типті рестриктазалармен реттелген құрастыру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Қолдану мысалдары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Артемизинин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Безгекке қарсы дәрінің ізашарын ашытқыда өндіру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Биожанармай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Микроорганизмдерде жанармай синтезі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Синтетикалық геном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JCVI-syn1.0 (2010): химиялық синтезделген геномды жасуша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Жасушасыз диагностика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Қағазға құрғатылған жүйелер вирусты анықтайды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Қауіпсіздік және этика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Биоқауіпсіздік: жасанды ағзалардың қоршаған ортаға шығуы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Екі жақты қолдану: пайдалы технология зиян үшін қолданылуы мүмкін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Сөндіру жүйелері (kill switch) бақылауды күшейтеді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Реттеу және халықаралық стандарттар қажет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Dual-use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екі жақты қолдану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DBTL циклі нені білдіреді?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Негізгі стандартты бөлшектерді атаңыз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Gibson assembly мен Golden Gate айырмасы неде?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Тапсырма: ПР №12 «Синтетикалық жүйелер мысалдары»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90–110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бет · [2] Green, Sambrook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2026-10-20T03:56:19Z</dcterms:created>
  <dcterms:modified xsi:type="dcterms:W3CDTF">2026-10-20T03:56:19Z</dcterms:modified>
</cp:coreProperties>
</file>