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4-апта" id="{88daedbd-e636-18a8-529a-079d14de088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Гендік терапия және медицинадағы қолданылуы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14-апта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Гендік терапияның мәні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 vivo және in vivo тәсілдері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Векторлар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Клиникалық жетістіктер, CAR-T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Тәуекелдер және клиникалық жағдайды талдау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14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гендік терапия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Гендік терапия дегеніміз не?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Терапиялық генді науқас жасушасына енгізу немесе гендік өрнекті өзгерту арқылы емдеу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Соматикалық терапия тек науқасқа әсер етеді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Герминалды терапия ұрпаққа берілуі мүмкін, сондықтан шектеледі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 тәсіл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ex vivo және in vivo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 vivo және in vivo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Белгі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Ex vivo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In vivo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Түзету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ағзадан тыс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ағза ішінде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Тасымалдау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жасуша қайта енгізіледі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вектор тікелей енгізіледі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Мысал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CAR-T, CD34+ жасушалар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AAV арқылы көз, бауыр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Гендік терапия векторлары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AAV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Қауіпсіз, салыстырмалы түрде аз иммундық жауап, сыйымдылығы шамамен 4,7 мың н.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Лентивирус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Геномға интеграцияланады: ұзақ әсер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Аденовирус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Қуатты, бірақ күшті иммундық жауап береді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Липидті нанобөлшек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Вирустық емес тасымалдау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Даму кезеңдері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67665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Жыл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Оқиға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1990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ADA-SCID емдеуге алғашқы клиникалық сынақ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1999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Дж. Гелсингер қазасы: қауіпсіздік талаптары күшейді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2012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Glybera (ЕО): алғашқы мақұлданған гендік терапия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2017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Luxturna және алғашқы CAR-T (Kymriah) мақұлданды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2023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Орақ жасушалы анемияға CRISPR-терапия (Casgevy)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CAR-T терапиясы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Науқастың Т-жасушалары алынады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Оларға химерлі антигендік рецептор (CAR) гені енгізіледі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Жасушалар көбейтіліп, науқасқа қайта құйылады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В-жасушалы лейкоз бен лимфомада қолданылады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CAR-T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ісікке бағытталған Т-жасушалар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Тәуекелдер мен шектеулер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Иммундық жауап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Векторға қарсы реакция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Инсерциялық мутагенез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Интеграция онкогенді іске қосуы мүмкін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Құны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Бір емнің бағасы өте жоғары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Жеткізу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Барлық тінге вектор жеткізу қиын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Клиникалық жағдайды талдау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Диагноз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клиникалық белгілер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Генетикалық себеп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мутация, мұрагерлік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Терапия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вектор, тәсіл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Тәуекел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этика, құны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 №14: осы схемамен нақты клиникалық жағдайды талдаңыз.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 vivo мен in vivo терапияның айырмасы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AAV вектордың артықшылығы неде?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CAR-T қалай жасалады?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№14, топтық жоба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121–129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[2] Green, Sambrook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2026-10-20T03:56:19Z</dcterms:created>
  <dcterms:modified xsi:type="dcterms:W3CDTF">2026-10-20T03:56:19Z</dcterms:modified>
</cp:coreProperties>
</file>