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-апта" id="{10518cf4-3661-f213-fae6-59e11765960b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ДНҚ-технологияларға кіріспе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CHE9131 ДНҚ технологиялары · 6В05105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1-апта · Жаниязов Ж.А., аға оқытушы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Дәрістің мақсаты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ДНҚ-технология ұғымын және оның негізін анықтау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Орталық догманы еске түсіру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Негізгі жаңалықтар мен даму кезеңдерін қарастыру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Әдістер мен құралдарға шолу жасау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Қолдану салалары мен этикалық мәселелерді талқылау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апта · кіріспе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ДНҚ-технология дегеніміз не?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Анықтама: ДНҚ-ны бөліп алу, көбейту, кесу, өзгерту және оқу әдістерінің жиынтығы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Негізі: молекулалық биология, генетика, биохимия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Мақсаты: генетикалық ақпаратты түсіну және басқару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Нәтижесі: диагностика, дәрі-дәрмек, жаңа сорттар мен штаммдар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ДНҚ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генетикалық ақпарат тасымалдаушысы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Молекулалық биологияның орталық догмасы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95072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767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ДНҚ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ақпарат сақталады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407920" y="187452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транскрипция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→</a:t>
            </a:r>
            <a:endParaRPr lang="en-US" sz="1400" dirty="0"/>
          </a:p>
        </p:txBody>
      </p:sp>
      <p:sp>
        <p:nvSpPr>
          <p:cNvPr id="6" name="step1"/>
          <p:cNvSpPr/>
          <p:nvPr/>
        </p:nvSpPr>
        <p:spPr>
          <a:xfrm>
            <a:off x="3596640" y="1371600"/>
            <a:ext cx="195072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688080" y="1371600"/>
            <a:ext cx="1767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РНҚ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ақпарат көшіріледі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547360" y="187452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трансляция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→</a:t>
            </a:r>
            <a:endParaRPr lang="en-US" sz="1400" dirty="0"/>
          </a:p>
        </p:txBody>
      </p:sp>
      <p:sp>
        <p:nvSpPr>
          <p:cNvPr id="9" name="step2"/>
          <p:cNvSpPr/>
          <p:nvPr/>
        </p:nvSpPr>
        <p:spPr>
          <a:xfrm>
            <a:off x="6736080" y="1371600"/>
            <a:ext cx="1950720" cy="1737360"/>
          </a:xfrm>
          <a:prstGeom prst="roundRect">
            <a:avLst>
              <a:gd name="adj" fmla="val 5263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27520" y="1371600"/>
            <a:ext cx="1767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Белок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қызмет атқарады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Репликация: ДНҚ → ДНҚ. Барлық ДНҚ-технологиялар осы ақпарат ағынына негізделген.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Негізгі жаңалықтар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67665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Жыл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Жаңалық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1869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Ф. Мишер «нуклеинді» ашты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1944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Эвери, Маклауд, Маккарти: ДНҚ — тұқым қуалаушылық тасымалдаушысы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1953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Уотсон мен Крик: қос спираль моделі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1970–73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Рестриктазалар, рекомбинантты ДНҚ, алғашқы клондау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1977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Ф. Сэнгер: ДНҚ секвенирлеу әдісі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1985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К. Муллис: полимеразды тізбекті реакция (ПЦР)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2003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«Адам геномы» жобасы аяқталды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2012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Дудна мен Шарпантье: CRISPR-Cas9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Негізгі әдістерге шолу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259080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231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ДНҚ-ны бөліп алу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3-апта: жасуша лизисі, тазалау, сапасын бағалау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3276600" y="1234440"/>
            <a:ext cx="259080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3413760" y="1344168"/>
            <a:ext cx="231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ПЦР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4-апта: ДНҚ-ның нақты бөлігін миллиондаған есе көбейту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6096000" y="1234440"/>
            <a:ext cx="259080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33160" y="1344168"/>
            <a:ext cx="231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Электрофорез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5-апта: ДНҚ фрагменттерін өлшемі бойынша бөлу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57200" y="3017520"/>
            <a:ext cx="259080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94360" y="3127248"/>
            <a:ext cx="231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Рестрикция және клондау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6-апта: ДНҚ-ны кесу, жалғау және вектормен тасымалдау</a:t>
            </a:r>
            <a:endParaRPr lang="en-US" sz="1600" dirty="0"/>
          </a:p>
        </p:txBody>
      </p:sp>
      <p:sp>
        <p:nvSpPr>
          <p:cNvPr id="11" name="card4"/>
          <p:cNvSpPr/>
          <p:nvPr/>
        </p:nvSpPr>
        <p:spPr>
          <a:xfrm>
            <a:off x="3276600" y="3017520"/>
            <a:ext cx="259080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413760" y="3127248"/>
            <a:ext cx="231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Секвенирлеу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7-апта: Сэнгер және жаңа буын (NGS) әдістері</a:t>
            </a:r>
            <a:endParaRPr lang="en-US" sz="1600" dirty="0"/>
          </a:p>
        </p:txBody>
      </p:sp>
      <p:sp>
        <p:nvSpPr>
          <p:cNvPr id="13" name="card5"/>
          <p:cNvSpPr/>
          <p:nvPr/>
        </p:nvSpPr>
        <p:spPr>
          <a:xfrm>
            <a:off x="6096000" y="3017520"/>
            <a:ext cx="259080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233160" y="3127248"/>
            <a:ext cx="231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CRISPR-Cas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11-апта: геномды дәл бағытталған редакциялау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ДНҚ-технологияның құралдары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Құрал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Қызметі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ДНҚ-полимераза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Жаңа ДНҚ тізбегін синтездейді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Рестриктазалар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ДНҚ-ны нақты тану тізбегінде кеседі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ДНҚ-лигаза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ДНҚ фрагменттерін бір-бірімен жалғайды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Праймерлер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Синтездің басталатын нүктесін анықтайды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Векторлар (плазмидалар)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Бөгде генді жасушаға тасымалдайды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Cas9 нуклеазасы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Бағыттаушы РНҚ көрсеткен жерде ДНҚ-ны кеседі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Сандармен: адам геномы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3,1 млрд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нуклеотид жұбы гаплоидты геномда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≈20 мың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ақуызды кодтайтын ген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99,9%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екі адам арасындағы ДНҚ ұқсастығы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2003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геномды оқу жобасы аяқталды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Бір жасушадағы барлық ДНҚ-ны созсақ, ұзындығы шамамен 2 метр болады.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Қолдану салалары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Медицина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Генетикалық диагностика, ПЦР-тест, гендік терапия, рекомбинантты инсулин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Ауыл шаруашылығы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ГМО дақылдар, ДНҚ-маркерлер арқылы селекция, төлдерді сәйкестендіру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Биотехнология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Рекомбинантты ақуыздар, ферменттер, вакциналар өндірісі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Криминалистика және экология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ДНҚ-сәйкестендіру, биоәртүрлілікті және патогендерді бақылау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Этикалық және құқықтық мәселелер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2590800" cy="2194560"/>
          </a:xfrm>
          <a:prstGeom prst="roundRect">
            <a:avLst>
              <a:gd name="adj" fmla="val 4167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2316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Құпиялылық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Генетикалық деректерді қорғау және сақтандыру, жұмысқа қабылдау кезінде кемсітуден сақтау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3276600" y="1234440"/>
            <a:ext cx="2590800" cy="2194560"/>
          </a:xfrm>
          <a:prstGeom prst="roundRect">
            <a:avLst>
              <a:gd name="adj" fmla="val 4167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3413760" y="1344168"/>
            <a:ext cx="2316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Биоқауіпсіздік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ГМО-ның қоршаған ортаға және денсаулыққа әсерін бағалау, таңбалау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6096000" y="1234440"/>
            <a:ext cx="2590800" cy="2194560"/>
          </a:xfrm>
          <a:prstGeom prst="roundRect">
            <a:avLst>
              <a:gd name="adj" fmla="val 4167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33160" y="1344168"/>
            <a:ext cx="2316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Геномды редакциялау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Адам эмбрионының геномын өзгертудің шектері: терапия мен жақсартудың айырмасы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Қорытынды және бақылау сұрақтары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ДНҚ-технология дегеніміз не және ол қандай ғылымдарға сүйенеді?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Орталық догманы сызба арқылы түсіндіріңіз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ДНҚ-технология тарихындағы 3 басты жаңалықты атаңыз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Қандай әдістерді келесі апталарда оқимыз?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Оқу үшін: Brown, Т.А. Gene Cloning and DNA Analysis, [1]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1–20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бет · келесі дәріске дейін оқу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2026-10-19T12:08:20Z</dcterms:created>
  <dcterms:modified xsi:type="dcterms:W3CDTF">2026-10-19T12:08:20Z</dcterms:modified>
</cp:coreProperties>
</file>