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4-апта" id="{07c31dcb-ca7c-da63-37b5-8376b4f2d385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Полимеразды тізбекті реакция (ПЦР)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4-апта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ПЦР идеясы және тарихы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Реакция компоненттері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Үш температуралық кезең және цикл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Праймер жобалау ережелері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ПЦР түрлері, бақылаулар, қателер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ПЦР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ПЦР: ДНҚ-ны in vitro көбейту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1985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К. Муллис әдісті жариялады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1993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Химия бойынша Нобель сыйлығы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2ⁿ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 циклдан кейінгі көшірме саны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25–35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стандартты цикл саны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Бірнеше сағатта бір матрицадан миллиардтаған көшірме алуға болады.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Реакция компоненттері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Компонент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Қызметі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Матрицалық ДНҚ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Көбейтілетін ДНҚ-ның бастапқы үлгісі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Праймерлер (F және R)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Бөлектің шекарасын белгілейді, синтезді бастайды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Taq-полимераза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Термотұрақты фермент (Thermus aquaticus)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dNTP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Синтезге арналған құрылыс материалы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Буфер және Mg²⁺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Ферментке оңтайлы орта, кофактор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ПЦР циклінің кезеңдері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25552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7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Денатурация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94–95 °C: тізбектер ажырайды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712720" y="1874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44240" y="1371600"/>
            <a:ext cx="225552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35680" y="1371600"/>
            <a:ext cx="207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Отжиг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50–65 °C: праймерлер жабысады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99760" y="1874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31280" y="1371600"/>
            <a:ext cx="225552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22720" y="1371600"/>
            <a:ext cx="207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Элонгация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72 °C: полимераза тізбекті ұзартады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Отжиг температурасы әдетте праймер Tm мәнінен 3–5 °C төмен таңдалады.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Өнімнің экспоненциалды өсуі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Цикл саны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Көшірме саны (теория)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1 024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≈ 1 миллион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30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≈ 1 миллиард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Іс жүзінде тиімділік 100%-дан төмен, соңында реагенттер таусылып, өсу тоқтайды.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Праймер жобалау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Ұзындығы 18–25 нуклеотид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GC құрамы 40–60%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3′ ұшында 1–2 G немесе C (GC-қысқыш)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Екі праймердің Tm айырмасы 2–3 °C-тан аспайды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Шаш қыстырма мен праймер-димер түзілмеуі керек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40–60%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оңтайлы GC құрамы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ПЦР түрлері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Қарапайым (end-point)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Өнім соңында гельде анықталады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RT-PCR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РНҚ-ны алдымен кері транскриптазамен кДНҚ-ға айналдырады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Нақты уақыттағы ПЦР (qPCR)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Флуоресценция арқылы өнім көбеюін бақылайды, мөлшерлейді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Мультиплекс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Бір түтікте бірнеше праймер жұбы, бірнеше мақсатты бөлек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Қателер және бақылаулар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Өнім жоқ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Матрица сапасын, Mg²⁺ және отжиг температурасын тексеру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Қосымша жолақтар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Отжигті көтеру, праймерді қайта жобалау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Теріс бақылау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Матрицасыз реакция контаминацияны көрсетеді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Оң бақылау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Белгілі матрица реакцияның жұмыс істейтінін растайды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ПЦР-дың үш кезеңін атаңыз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Неге Taq-полимераза қолданылады?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Жақсы праймердің қандай белгілері бар?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qPCR қарапайым ПЦР-дан немен ерекшеленеді?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№4 «Праймер жобалау»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50–70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2026-10-19T12:13:58Z</dcterms:created>
  <dcterms:modified xsi:type="dcterms:W3CDTF">2026-10-19T12:13:58Z</dcterms:modified>
</cp:coreProperties>
</file>