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5-апта" id="{01854192-5bde-47bb-9535-1cc87af56185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Электрофорез әдісі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CHE9131 ДНҚ технологиялары · 6В05105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5-апта · Жаниязов Ж.А., аға оқытушы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Дәріс жоспары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Электрофорез принципі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Гель түрлері және концентрациясы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Жүргізу кезеңдері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Визуализация және маркерлер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Нәтижені талдау және қолданылуы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5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апта · электрофорез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Электрофорез принципі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ДНҚ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фосфат тобы: теріс заряд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Электр өрісі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гель арқылы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Қозғалыс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анодқа (+) қарай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Бөліну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өлшемі бойынша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Қысқа фрагменттер гельде жылдам, ұзын фрагменттер баяу қозғалады.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Гель түрлері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Гель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Қолданылуы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Агароза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ДНҚ-ның көпшілік талдауы: ПЦР өнімі, рестрикция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Полиакриламид (ПААГ)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Қысқа фрагменттер, 1 нуклеотид айырмасын бөлу, секвенирлеу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Пульс-өрісті гель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Өте ұзын ДНҚ, хромосомалық фрагменттер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Агароза концентрациясы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Агароза, %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Тиімді бөлу ауқымы (мың н.ж.)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0,7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0,8–10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1,0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0,5–7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1,5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0,2–3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2,0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0,1–2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Концентрация жоғары болған сайын гель қысқа фрагменттерді жақсы бөледі.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Жүргізу кезеңдері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Гель құю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агароза + буфер + бояу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Жүктеу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үлгі + жүктеу буфері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Жүргізу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TAE немесе TBE, 5–10 В/см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Көру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УК немесе көк жарық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Үлгімен қатар әрқашан ДНҚ-маркерін (ladder) жүктеңіз.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Визуализация және маркерлер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Этидий бромиді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УК астында флуоресценция береді, мутаген: сақтықпен жұмыс істеу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Қауіпсіз бояулар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SYBR Safe, GelRed және т.б.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ДНҚ-маркер (ladder)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Белгілі өлшемді фрагменттер жиынтығы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Жүктеу буфері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Глицерин тығыздық береді, бромфенол көк жылжуды көрсетеді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Нәтижені талдау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Жолақ орнын маркермен салыстырып, өлшемін бағалау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Жолақтың қарқындылығы ДНҚ мөлшерін көрсетеді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ПЦР өнімі күтілген өлшемде ме, қосымша жолақ бар ма?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Жағынды (смир) ДНҚ-ның ыдырағанын білдіреді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lg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жылжу қашықтығы ~ lg(өлшем)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Қолдану салалары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ПЦР өнімін тексеру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Өлшемі мен тазалығын растау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Рестрикциялық талдау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Фрагменттер үлгісі бойынша вектор картасын салыстыру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ДНҚ бүтіндігі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Бөліп алынған ДНҚ сапасын бағалау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Гельден бөліп алу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Керекті жолақты кесіп алып тазарту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Қорытынды және бақылау сұрақтары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ДНҚ электр өрісінде неге анодқа қарай жүреді?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Қысқа фрагментті бөлу үшін қандай гель таңдалады?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Маркердің (ladder) рөлі қандай?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Жолақтарды қалай талдаймыз?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Тапсырма: ПР №5, СӨЖ: ПЦР бойынша топтық презентация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75–120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бет · [1] Brown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2026-10-19T12:13:58Z</dcterms:created>
  <dcterms:modified xsi:type="dcterms:W3CDTF">2026-10-19T12:13:58Z</dcterms:modified>
</cp:coreProperties>
</file>