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7-апта" id="{858be417-45d0-7075-a73f-5d246fec5b0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Секвенирлеу әдістері: Sanger және NGS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7-апта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ДНҚ секвенирлеудің мәні мен тарихы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Сэнгер әдісі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Жаңа буын секвенирлеуі (NGS)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Платформаларды салыстыру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Деректерді талдау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7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секвенирлеу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Секвенирлеу сандармен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1977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Ф. Сэнгер тізбекті үзу әдісін ұсынды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≈800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Сэнгер әдісінің оқу ұзындығы, н.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99,99%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Сэнгер әдісінің дәлдігі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2005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алғашқы NGS платформалары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Секвенирлеу — ДНҚ-дағы нуклеотидтердің нақты ретін анықтау.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Сэнгер әдісінің принципі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Матрица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праймер, полимераза, dNTP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ddNTP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аз мөлшерде қосылады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Үзілу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әртүрлі ұзындықты фрагменттер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Оқу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капиллярлы электрофорез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Әр ddNTP өз түсімен таңбаланған: детектор соңғы нуклеотидті анықтайды.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Дидезоксинуклеотидтер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ddNTP-да 3′-ОН тобы жоқ, сондықтан тізбек ары қарай ұзармайды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Төрт нуклеотид төрт түсті флуоресценттік бояумен таңбаланған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Фрагменттер капилляр арқылы өлшемі бойынша өтеді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Нәтиже — хроматограмма: әр шың бір нуклеотид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ddNTP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тізбекті тоқтатады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NGS жалпы схемасы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Кітапхана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ДНҚ үзіледі, адаптер жалғанады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Амплификация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кластерлер түзіледі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Секвенирлеу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миллиардтаған оқу қатар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Талдау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биоинформатика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NGS бір мезгілде миллиондаған фрагментті параллель оқиды.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NGS платформалары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Платформа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Ерекшелігі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Illumina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Қысқа оқулар (50–300 н.), жоғары дәлдік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Ion Torrent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Нуклеотид қосылғанда рН өзгерісін анықтайды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PacBio (SMRT)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Ұзын оқулар, бір молекуланы нақты уақытта оқу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Oxford Nanopore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Нанопора арқылы ұзын оқулар, портативті құрал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Sanger және NGS салыстыру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Белгі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Sanger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NGS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Өнімділік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бір реакцияда бір фрагмент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миллиардтаған оқу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Геномға шаққандағы құны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жоғары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төмен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Қолдану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плазмида, ПЦР өнімін тексеру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геном, транскриптом, метагеном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Деректерді талдау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Сапаны бағалау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Phred көрсеткіші, Q30 — 99,9% дәлдік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Құрастыру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Оқуларды бір ұзын тізбекке жинау (assembly)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Туралау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Оқуларды референс геномға салыстыру (mapping)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Нұсқаларды табу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SNP және indel анықтау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Сэнгер әдісінде ddNTP не үшін керек?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NGS-тің басты артықшылығы неде?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Қысқа және ұзын оқулардың айырмасы қандай?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Q30 нені білдіреді?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№7, топтық жоба «ДНҚ секвенирлеу әдістері»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130–139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[1] Brown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2026-10-20T03:23:14Z</dcterms:created>
  <dcterms:modified xsi:type="dcterms:W3CDTF">2026-10-20T03:23:14Z</dcterms:modified>
</cp:coreProperties>
</file>