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9-апта" id="{ae51c0bd-a895-11a4-488c-afda2486332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GenBank және геномдық дерекқорлар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9-апта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GenBank туралы жалпы мәлімет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Жазбаның құрылымы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Іздеу және деректерді жүктеу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BLAST және FASTA форматы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Басқа биоинформатикалық қорлар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GenBank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GenBank дегеніміз не?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1982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GenBank құрылған жыл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NCBI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АҚШ ұлттық биотехнология ақпарат орталығы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INSDC қоры: GenBank, ENA, DDBJ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Ашық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тегін қолжетімді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Үш қор деректерімен күнделікті алмасады, сондықтан мазмұны бірдей.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GenBank жазбасының құрылымы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9436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Өріс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Мазмұны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LOCUS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Атауы, ұзындығы, молекула түрі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DEFINITION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Қысқаша сипаттама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ACCESSION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Бірегей нөмір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ORGANISM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Ағзаның атауы мен жіктелуі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FEATURES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Гендер, CDS, экзондар, реттеуші аймақтар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ORIGIN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Нуклеотид тізбегі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NCBI қорларының түрлері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Nucleotide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ДНҚ және РНҚ тізбектері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Protein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Аударылған ақуыз тізбектері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Gene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 туралы біріктірілген мәлімет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SRA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NGS-тің шикі оқулары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Деректерді іздеу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Сұраныс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ағза, ген, accession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Нәтижелер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сүзгілер арқылы шектеу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Жазба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FEATURES бөлімін оқу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Жүктеу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FASTA немесе GenBank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Нақты іздеу үшін accession нөмірін немесе гендің атын қолданыңыз.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BLAST: ұқсастықты іздеу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Берілген тізбекті қордағы тізбектермен салыстырады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blastn — нуклеотидтер, blastp — белоктар, blastx — аударылған тізбек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Identity — сәйкес келетін позициялар үлесі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E-value неғұрлым кіші болса, сәйкестік соғұрлым сенімді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E-value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кездейсоқтық бағасы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FASTA форматы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Бірінші жол «&gt;» белгісінен басталады: идентификатор мен сипаттама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Келесі жолдарда тізбек жазылады (A, T, G, C)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Көптеген бағдарламалар осы форматты қабылдайды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Бір файлда бірнеше тізбек болуы мүмкін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&gt;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FASTA тақырыбы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Басқа дерекқорлар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Ensembl, UCSC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Геном браузерлері: гендер, нұсқалар, аннотация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UniProt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Ақуыз тізбектері мен қызметтері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PDB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Ақуыздар мен нуклеин қышқылдарының 3D құрылымы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ENA, DDBJ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GenBank-пен ұқсас халықаралық нуклеотид қорлары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GenBank жазбасы қандай бөлімдерден тұрады?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Accession нөмірі не үшін керек?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BLAST-та E-value нені көрсетеді?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№9, СӨЖ: GenBank туралы презентация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141–159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2026-10-20T03:31:21Z</dcterms:created>
  <dcterms:modified xsi:type="dcterms:W3CDTF">2026-10-20T03:31:21Z</dcterms:modified>
</cp:coreProperties>
</file>