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10" id="{f1fa393b-e557-42b1-c14f-e24d1b8307d8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Хромосомные аномалии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8952 Общая генетика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10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Классификация хромосомных аномалий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Структурные перестройки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Анеуплоидии и механизм нерасхождения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Основные синдромы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Методы диагностики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10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хромосомные аномалии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Классификация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Числовые (геномные)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Изменение числа хромосом: анеуплоидия, полиплоидия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Структурные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Изменение строения хромосомы: делеция, дупликация, инверсия, транслокация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Структурные перестройки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291840"/>
                <a:gridCol w="31089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Тип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Суть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Пример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Делеция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Потеря участка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Синдром «кошачьего крика»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Дупликация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Удвоение участка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Инверсия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Поворот участка на 180°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Транслокация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Обмен участками негомологичных хромосом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t(9;22), филадельфийская хромосома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Анеуплоидии в цифрах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47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хромосом при трисомии 21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 : 700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частота синдрома Дауна среди новорождённых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45,X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синдром Шерешевского–Тёрнера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47,XXY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синдром Клайнфельтера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Частота трисомий растёт с возрастом матери.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Нерасхождение хромосом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Нерасхождение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в мейозе I или II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651760" y="18745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347472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56616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Гаметы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n + 1 и n – 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669280" y="18745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6492240" y="1371600"/>
            <a:ext cx="2194560" cy="1737360"/>
          </a:xfrm>
          <a:prstGeom prst="roundRect">
            <a:avLst>
              <a:gd name="adj" fmla="val 5263"/>
            </a:avLst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83680" y="1371600"/>
            <a:ext cx="2011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Зигота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2n + 1 или 2n – 1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Трисомия — лишняя хромосома, моносомия — потеря одной хромосомы.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Основные синдромы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828800"/>
                <a:gridCol w="40233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Синдром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Кариотип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Признаки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Дауна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трисомия 21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Интеллектуальная недостаточность, характерные черты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Эдвардса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трисомия 18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Множественные пороки, тяжёлое течение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Патау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трисомия 13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Тяжёлые пороки развития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Шерешевского–Тёрнера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45,X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Низкий рост, бесплодие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Клайнфельтера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47,XXY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Гипогонадизм, высокий рост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Транслокации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Сбалансированные носители обычно здоровы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Риск: несбалансированные гаметы и потеря беременности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Робертсоновская транслокация объединяет акроцентрические хромосомы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Около 4% случаев синдрома Дауна связаны с транслокацией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t(14;21)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пример транслокации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Методы диагностики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Кариотипирование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Анализ окрашенных хромосом по G-бэндингу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FISH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Флуоресцентные зонды к конкретным участкам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Микроматричный анализ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Выявляет микроделеции и дупликации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Пренатальные тесты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Неинвазивный анализ, амниоцентез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Чем структурные аномалии отличаются от числовых?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 возникает трисомия?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Какой кариотип у синдрома Шерешевского–Тёрнера?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схемы и примеры синдромов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163–173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2026-10-20T08:34:51Z</dcterms:created>
  <dcterms:modified xsi:type="dcterms:W3CDTF">2026-10-20T08:34:51Z</dcterms:modified>
</cp:coreProperties>
</file>