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1" id="{f6e69256-a753-7298-bbdc-d9c851c213b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Генетика и здоровье: рак и генная терапия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11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Рак как генетическая болезнь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Онкогены и гены-супрессоры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Наследственные опухолевые синдромы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Основы генной терапии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Мини-кейс и групповые презентации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генетика и здоровье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Рак как генетическая болезнь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Опухоль возникает при накоплении мутаций в соматических клетках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Онкогены: усиление функции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Гены-супрессоры: потеря функции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Нарушение репарации ДНК и контрольных точек цикла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Наследственные формы составляют лишь небольшую долю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группы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онкогены и супрессоры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Онкогены и гены-супрессоры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108960"/>
                <a:gridCol w="25603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Группа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Действие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Протоонкогены → онкогены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Активирующие мутации, «педаль газа»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RAS, MYC, HER2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Гены-супрессоры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Потеря функции, «тормоза»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TP53, RB1, BRCA1/2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Двухударная гипотеза Кнудсона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Первый удар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мутация в одном аллеле, возможно наследственная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Второй удар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соматическая потеря второго аллеля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Опухоль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пример: ретинобластома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Наследственная форма проявляется раньше: первый удар уже есть в каждой клетке.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Наследственные опухолевые синдромы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BRCA1/2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Рак молочной железы и яичников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Ли-Фраумени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Мутации TP53, опухоли разных органов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Синдром Линча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Дефект MMR, рак толстой кишки и эндометрия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Семейный полипоз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 APC, множественные полипы толстой кишки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Основы генной терапии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Введение терапевтического гена или коррекция гена в клетках пациента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Ex vivo: клетки модифицируют вне организма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 vivo: вектор вводят в организм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Векторы: AAV, лентивирусы, липидные наночастицы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 пути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ex vivo и in vivo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Этапы развития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67665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Событие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1990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Первое клиническое испытание при ADA-SCID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2012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Glybera: первая одобренная генная терапия (ЕС)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2017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Luxturna и первая CAR-T-терапия (Kymriah)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2023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Casgevy: первая терапия на основе CRISPR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Мини-кейс по генной терапии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Пациент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диагноз и клиника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Причина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ген и мутация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Подход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вектор, способ введения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Риски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безопасность и этика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Группы готовят короткую презентацию по одному заболеванию.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онкогены отличаются от генов-супрессоров?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чём суть двухударной гипотезы?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ex vivo терапия отличается от in vivo?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мини-кейс по генной терапии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180–190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2026-10-20T08:34:51Z</dcterms:created>
  <dcterms:modified xsi:type="dcterms:W3CDTF">2026-10-20T08:34:51Z</dcterms:modified>
</cp:coreProperties>
</file>