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Неделя 12" id="{d1155236-639c-4627-09aa-201a99386b0c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Популяционная генетика и эволюция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 8952 Общая генетика · 6B05105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Неделя 12 · Жаниязов Ж.А., старший преподаватель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План лекции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Популяция и генофонд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Закон Харди–Вайнберга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Факторы эволюции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Естественный отбор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Видообразование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12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неделя · популяционная генетика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Популяция и генофонд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Популяция — группа особей одного вида на общей территории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Генофонд — совокупность всех аллелей популяции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Описывается частотами аллелей и генотипов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Эволюция — изменение частот аллелей во времени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p + q = 1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частоты двух аллелей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Закон Харди–Вайнберга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Частоты генотипов: p² + 2pq + q² = 1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В идеальной популяции частоты не меняются из поколения в поколение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Условия: большая популяция, случайное скрещивание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Нет мутаций, миграции и отбора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HW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p² + 2pq + q² = 1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Пример задачи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Условие: рецессивная болезнь встречается у 1 из 10 000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q² = 0,0001, значит q = 0,01 и p = 0,99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Носители: 2pq = 2 × 0,99 × 0,01 ≈ 0,0198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Ответ: около 2% населения — носители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≈2%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доля носителей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Факторы эволюции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Мутации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Источник новых аллелей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Естественный отбор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Сохраняет полезные варианты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Дрейф генов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Случайные изменения частот в малых популяциях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Миграция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Поток генов между популяциями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Дрейф генов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Особенно силён в малых популяциях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Эффект основателя: новая популяция от малой группы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Бутылочное горлышко: резкое сокращение численности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Итог: потеря изменчивости, закрепление аллелей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Дрейф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случайность в малых популяциях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Формы естественного отбора</a:t>
            </a:r>
            <a:endParaRPr lang="en-US" sz="3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Форма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Действие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Стабилизирующий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Устраняет крайние варианты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Движущий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Смещает среднее значение признака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Дизруптивный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Поддерживает крайние варианты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30175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Пример: гетерозиготы по серповидноклеточной анемии устойчивее к малярии.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Видообразование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Изоляция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географическая или экологическая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3741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264033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3177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Различия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накопление мутаций и отбор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32054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482346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1490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Барьеры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репродуктивная изоляция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0367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tep3"/>
          <p:cNvSpPr/>
          <p:nvPr/>
        </p:nvSpPr>
        <p:spPr>
          <a:xfrm>
            <a:off x="700659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9803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Новый вид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самостоятельный генофонд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Видообразование — длительный процесс, ступенчатый и необратимый.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Итоги и контрольные вопросы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Сформулируйте закон Харди–Вайнберга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Как рассчитать долю носителей рецессивного аллеля?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Какие факторы меняют частоты аллелей?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Практика: задачи на закон Харди–Вайнберга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90–110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стр. · [2]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2026-10-20T08:34:51Z</dcterms:created>
  <dcterms:modified xsi:type="dcterms:W3CDTF">2026-10-20T08:34:51Z</dcterms:modified>
</cp:coreProperties>
</file>