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3" id="{a7547ca6-3de1-2485-fa5a-14613335dda9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Генетика и общество: криминалистика и ДНК-тесты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13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ДНК-идентификация: принцип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STR-анализ и базы данных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Области применения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Разбор учебного ДНК-кейса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Ограничения, этика и право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13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ДНК-идентификация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ДНК-идентификация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А. Джеффрис, 1984–85: метод «генетических отпечатков»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ДНК индивидуальна, кроме однояйцевых близнецов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Образцы: кровь, слюна, волосы с луковицей, кость, ткани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Сравнивают профили образца и подозреваемого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1984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метод Джеффрис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STR-анализ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Выделение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ДНК из образца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ПЦР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амплификация STR-локусов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Электрофорез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капиллярный, по длине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Профиль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сравнение аллелей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STR — короткие тандемные повторы (2–6 нт). Число повторов различается у людей.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Базы и типы маркёров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STR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повторы по 2–6 нуклеотидов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20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основных STR-локусов в базе CODIS (США)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Y-STR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наследуются по отцовской линии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мтДНК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наследуется по материнской линии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Y-STR и мтДНК помогают, когда ядерной ДНК мало или она разрушена.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Области применения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Задача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Метод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Идентификация преступника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STR-профиль по следам на месте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Установление отцовства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Сравнение профилей ребёнка и родителей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Опознание останков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STR, мтДНК, сравнение с родственниками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Генеалогические тесты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SNP-чипы и секвенирование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Разбор учебного кейса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228600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Локус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Образец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Подозреваемый 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Подозреваемый B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D3S1358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15, 16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15, 16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14, 17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vWA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17, 18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17, 18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16, 19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FGA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21, 24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21, 24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22, 23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1089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Учебные данные. Профиль A совпадает с образцом по всем локусам, B исключён.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Ограничения метода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Смесь ДНК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Образец нескольких лиц трудно интерпретировать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Деградация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Старые и повреждённые образцы дают неполный профиль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Контаминация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Чужая ДНК искажает результат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Статистика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Нужно оценивать вероятность случайного совпадения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Этика и право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Базы данных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Хранение профилей и конфиденциальность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Согласие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Добровольность теста и использование результатов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Генеалогические сервисы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Риск раскрытия данных родственников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Потребительские тесты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Осторожная интерпретация рисков болезней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такое STR и почему их используют?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проходит ДНК-идентификация?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ограничения у метода?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анализ простых ДНК-кейсов. Групповой проект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201–214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2026-10-20T08:36:15Z</dcterms:created>
  <dcterms:modified xsi:type="dcterms:W3CDTF">2026-10-20T08:36:15Z</dcterms:modified>
</cp:coreProperties>
</file>