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4" id="{6db96ddb-c24d-b5b3-a6b9-6c7a45667c1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Современные направления: ГМО, клонирование, CRISPR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14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ГМО: получение и примеры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Клонирование и его виды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Редактирование генома CRISPR-Cas9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Аргументы за и против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Регулирование и дискуссия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ГМО и CRISPR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такое ГМО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Организм, геном которого изменён методами генной инженерии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Трансгенные: введён ген другого вида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Примеры: Bt-кукуруза, золотой рис, соя, устойчивая к гербициду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Бактерии производят инсулин и ферменты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ГМО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генетически модифицированный организм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Создание трансгенного растения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выделение и клонирование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Конструкт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ген + промотор + вектор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Введение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агробактерия, биолистика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Отбор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регенерация растений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Трансформацию подтверждают ПЦР и анализом экспрессии гена.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Клонирование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Вид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Суть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Молекулярное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Размножение гена в векторе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Клеточное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Получение колонии идентичных клеток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Репродуктивное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Овечка Долли (1996): перенос ядра соматической клетки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Терапевтическое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Получение эмбриональных стволовых клеток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CRISPR-Cas9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Бактериальная система защиты от фагов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Направляющая РНК приводит Cas9 к мишени в ДНК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Двунитевой разрыв репарируется путями NHEJ или HDR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Нобелевская премия по химии, 2020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CRISPR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редактирование генома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ГМО: аргументы «за» и «против»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Против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Урожайность и устойчивость к вредителям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Риск для биоразнообразия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Меньше пестицидов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Аллергенность и оценка безопасности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Обогащённые продукты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Патенты и зависимость фермеров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Лекарства и вакцины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Вопросы маркировки и доверия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Клонирование: этические вопросы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Клонирование человека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Репродуктивное клонирование запрещено в большинстве стран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Здоровье клонов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Низкая эффективность, риск аномалий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Терапевтическое клонирование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Спор об использовании эмбрионов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Животные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Селекция, сохранение редких видов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Регулирование и дискуссия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Картахенский протокол (2000) по биобезопасности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Оценка риска, маркировка продуктов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Редактирование зародышевой линии человека ограничено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Подготовьте аргументы для обсуждения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Дебаты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за и против ГМО и клонирования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получают трансгенное растение?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виды клонирования вы знаете?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работает CRISPR-Cas9?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дискуссия «за и против ГМО и клонирования»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121–129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2026-10-20T08:36:15Z</dcterms:created>
  <dcterms:modified xsi:type="dcterms:W3CDTF">2026-10-20T08:36:15Z</dcterms:modified>
</cp:coreProperties>
</file>