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Неделя 1" id="{bd887ea4-23ee-cafa-632c-df85ea2c95e3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Введение в генетику: что это и зачем изучать</a:t>
            </a:r>
            <a:endParaRPr lang="en-US" sz="3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CHE 8952 Общая генетика · 6B05105 Биотехнология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Неделя 1 · Жаниязов Ж.А., старший преподаватель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План лекции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Предмет и задачи генетики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Наследственность и изменчивость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Основные генетические термины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Краткая история генетики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Методы и модельные организмы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 / 15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неделя · введение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Что изучает генетика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Наука о наследственности и изменчивости организмов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Ген — единица наследственной информации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Изучает передачу информации от клетки к клетке и от поколения к поколению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Связывает молекулы, клетки, организмы и популяции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4 уровня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молекула, клетка, организм, популяция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Ключевые термины</a:t>
            </a:r>
            <a:endParaRPr lang="en-US" sz="3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530352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Термин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Значение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Ген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Участок ДНК, кодирующий признак или продукт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Аллель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Вариант одного и того же гена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Генотип / фенотип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Набор аллелей / проявленные признаки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Гомозигота / гетерозигота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Одинаковые / разные аллели гена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Доминантный / рецессивный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Проявляется всегда / только в гомозиготе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Фенотип определяется двумя факторами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2194560" cy="1737360"/>
          </a:xfrm>
          <a:prstGeom prst="roundRect">
            <a:avLst>
              <a:gd name="adj" fmla="val 5263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2011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Генотип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наследственная основа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651760" y="187452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+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3474720" y="1371600"/>
            <a:ext cx="2194560" cy="1737360"/>
          </a:xfrm>
          <a:prstGeom prst="roundRect">
            <a:avLst>
              <a:gd name="adj" fmla="val 5263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3566160" y="1371600"/>
            <a:ext cx="2011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Среда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свет, питание, температура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5669280" y="187452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=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6492240" y="1371600"/>
            <a:ext cx="2194560" cy="1737360"/>
          </a:xfrm>
          <a:prstGeom prst="roundRect">
            <a:avLst>
              <a:gd name="adj" fmla="val 5263"/>
            </a:avLst>
          </a:prstGeom>
          <a:solidFill>
            <a:schemeClr val="accent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583680" y="1371600"/>
            <a:ext cx="2011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Фенотип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наблюдаемый признак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Пример: рост растения зависит и от сорта, и от освещённости и почвы.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Основные этапы истории</a:t>
            </a:r>
            <a:endParaRPr lang="en-US" sz="3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658368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Год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Событие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1865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Мендель докладывает законы наследования (опыты с горохом)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1900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Повторное открытие законов Менделя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1902–1915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Хромосомная теория наследственности (Морган)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1944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Эвери: носитель наследственности — ДНК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1953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Уотсон и Крик: двойная спираль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2003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Завершён проект «Геном человека»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Методы генетики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Гибридологический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Скрещивание и анализ потомства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Цитогенетический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Изучение хромосом под микроскопом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Генеалогический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Анализ родословных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Молекулярно-генетический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PCR, секвенирование, CRISPR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Модельные организмы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Горох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Объект Менделя: чёткие признаки, самоопыление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Дрозофила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Объект Моргана: цикл около 10 суток, мало хромосом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E. coli и фаги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Молекулярная генетика, генная инженерия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Мышь, арабидопсис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Модели для млекопитающих и растений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Зачем изучать генетику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Медицина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Диагностика наследственных болезней, генная терапия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Сельское хозяйство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Селекция, устойчивые сорта и породы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Биотехнология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Белки, вакцины, ферменты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Криминалистика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Идентификация по ДНК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Итоги и контрольные вопросы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Что изучает генетика?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Чем отличаются генотип и фенотип?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Что такое аллель?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Назовите три метода генетики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Практика: основные генетические термины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1–20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стр. · [1]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NA">
  <a:themeElements>
    <a:clrScheme name="DNA">
      <a:dk1>
        <a:srgbClr val="0B2A35"/>
      </a:dk1>
      <a:lt1>
        <a:srgbClr val="FFFFFF"/>
      </a:lt1>
      <a:dk2>
        <a:srgbClr val="0F4C5C"/>
      </a:dk2>
      <a:lt2>
        <a:srgbClr val="EAF4F4"/>
      </a:lt2>
      <a:accent1>
        <a:srgbClr val="1C7293"/>
      </a:accent1>
      <a:accent2>
        <a:srgbClr val="E36414"/>
      </a:accent2>
      <a:accent3>
        <a:srgbClr val="2A9D8F"/>
      </a:accent3>
      <a:accent4>
        <a:srgbClr val="8E5572"/>
      </a:accent4>
      <a:accent5>
        <a:srgbClr val="F4A261"/>
      </a:accent5>
      <a:accent6>
        <a:srgbClr val="5C7AEA"/>
      </a:accent6>
      <a:hlink>
        <a:srgbClr val="1C7293"/>
      </a:hlink>
      <a:folHlink>
        <a:srgbClr val="8E5572"/>
      </a:folHlink>
    </a:clrScheme>
    <a:fontScheme name="D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2026-10-20T06:04:44Z</dcterms:created>
  <dcterms:modified xsi:type="dcterms:W3CDTF">2026-10-20T06:04:44Z</dcterms:modified>
</cp:coreProperties>
</file>