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2" id="{6fb260ed-6c8e-ac0e-5349-bf8138fed375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Клетка и деление: митоз и мейоз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8952 Общая генетика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2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Клетка как хранилище наследственной информации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Клеточный цикл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Митоз и его результат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Мейоз и источники изменчивости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Сравнение митоза и мейоза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2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деление клетки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Хромосомы человека в цифрах</a:t>
            </a:r>
            <a:endParaRPr lang="en-US" sz="3000" dirty="0"/>
          </a:p>
        </p:txBody>
      </p:sp>
      <p:sp>
        <p:nvSpPr>
          <p:cNvPr id="3" name="stat0"/>
          <p:cNvSpPr/>
          <p:nvPr/>
        </p:nvSpPr>
        <p:spPr>
          <a:xfrm>
            <a:off x="4572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46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хромосом в соматической клетке</a:t>
            </a:r>
            <a:endParaRPr lang="en-US" sz="1400" dirty="0"/>
          </a:p>
        </p:txBody>
      </p:sp>
      <p:sp>
        <p:nvSpPr>
          <p:cNvPr id="6" name="stat1"/>
          <p:cNvSpPr/>
          <p:nvPr/>
        </p:nvSpPr>
        <p:spPr>
          <a:xfrm>
            <a:off x="25717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717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23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26631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хромосомы в гамете</a:t>
            </a:r>
            <a:endParaRPr lang="en-US" sz="1400" dirty="0"/>
          </a:p>
        </p:txBody>
      </p:sp>
      <p:sp>
        <p:nvSpPr>
          <p:cNvPr id="9" name="stat2"/>
          <p:cNvSpPr/>
          <p:nvPr/>
        </p:nvSpPr>
        <p:spPr>
          <a:xfrm>
            <a:off x="46863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863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2n / n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47777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диплоидный и гаплоидный наборы</a:t>
            </a:r>
            <a:endParaRPr lang="en-US" sz="1400" dirty="0"/>
          </a:p>
        </p:txBody>
      </p:sp>
      <p:sp>
        <p:nvSpPr>
          <p:cNvPr id="12" name="stat3"/>
          <p:cNvSpPr/>
          <p:nvPr/>
        </p:nvSpPr>
        <p:spPr>
          <a:xfrm>
            <a:off x="68008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008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≈2 м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8922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длина ДНК в одной клетке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Гомологичные хромосомы получены по одной от каждого родителя.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Клеточный цикл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G1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рост клетки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S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репликация ДНК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G2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подготовка к делению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M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митоз и цитокинез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G1, S и G2 вместе образуют интерфазу. Контрольные точки проверяют целостность ДНК.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Фазы митоза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Профаза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хромосомы конденсируются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Метафаза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выстраиваются на экваторе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Анафаза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хроматиды расходятся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Телофаза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формируются ядра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Затем происходит цитокинез: цитоплазма делится.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 митоза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Две дочерние клетки, генетически идентичные материнской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Набор хромосом сохраняется (2n)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Рост, регенерация, замещение клеток, бесполое размножение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Нарушение контроля деления ведёт к опухолям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2n → 2n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митоз сохраняет набор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Мейоз: два деления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926080"/>
                <a:gridCol w="292608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Признак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Мейоз I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Мейоз II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Что расходится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гомологичные хромосомы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сестринские хроматиды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Набор после деления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гаплоидный (n)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гаплоидный (n)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Особенность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кроссинговер в профазе I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похож на митоз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Источники изменчивости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Кроссинговер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Обмен участками гомологов в профазе I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Независимое расхождение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Случайное сочетание отцовских и материнских хромосом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Случайное слияние гамет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Любая яйцеклетка с любым сперматозоидом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Нерасхождение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Ошибка расхождения даёт анеуплоидии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Сравнение митоза и мейоза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Признак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Митоз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Мейоз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Число делений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одно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два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Результат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2 клетки (2n)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4 клетки (n)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Генетически идентичны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нет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Где происходит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соматические клетки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половые клетки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Перечислите фазы клеточного цикла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Чем мейоз I отличается от мейоза II?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Когда происходит кроссинговер и зачем он нужен?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сравнение митоза и мейоза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25–45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[1]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2026-10-20T06:04:45Z</dcterms:created>
  <dcterms:modified xsi:type="dcterms:W3CDTF">2026-10-20T06:04:45Z</dcterms:modified>
</cp:coreProperties>
</file>