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3" id="{aa834218-6624-cd91-e8a2-deb8c27cce9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Законы Менделя: простое наследование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3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Опыты Менделя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Закон единообразия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Закон расщепления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Анализирующее скрещивание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Алгоритм решения задач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3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законы Менделя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Опыты Менделя в цифрах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1865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доклад Менделя в Брно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≈28 000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растений гороха в опытах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7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пар изучаемых признаков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1900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повторное открытие законов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Мендель впервые применил количественный анализ потомства.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Почему именно горох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Самоопыление даёт чистые линии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Чёткие альтернативные признаки: жёлтый или зелёный, гладкий или морщинистый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Короткий цикл и многочисленное потомство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Возможность контролировать скрещивание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Горох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Pisum sativum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Закон единообразия (I закон)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AA × aa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Гаметы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и 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F1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все Aa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Гибриды первого поколения одинаковы и проявляют доминантный признак.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Закон расщепления (II закон)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Гаметы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Расщепление по генотипу 1 : 2 : 1, по фенотипу 3 : 1.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Чистота гамет и анализирующее скрещивание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Гамета несёт только один аллель каждого гена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Анализирующее скрещивание: Aa × aa (или A? × aa)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Расщепление 1 : 1 означает, что особь гетерозиготна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Все потомки одинаковы: особь гомозиготна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 : 1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при Aa × aa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Алгоритм решения задач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Обозначить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буквами аллели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Записать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генотипы родителей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Определить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типы гамет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Решётка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Пеннета и вывод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Ответ всегда проверяйте по соотношению фенотипов.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Пример задачи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Условие: у гороха жёлтый цвет (A) доминирует над зелёным (a). Скрещены гетерозиготные растения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Родители: Aa × Aa; гаметы: A, 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F2: 25% AA, 50% Aa, 25% aa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Ответ: 3 жёлтых : 1 зелёное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3 : 1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 фенотипу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Сформулируйте I и II законы Менделя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чистота гамет?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Зачем нужно анализирующее скрещивание?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задачи по моногибридному скрещиванию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20–50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[2]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2026-10-20T06:04:45Z</dcterms:created>
  <dcterms:modified xsi:type="dcterms:W3CDTF">2026-10-20T06:04:45Z</dcterms:modified>
</cp:coreProperties>
</file>