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деля 5" id="{31741b37-84f8-b00a-a44e-4efd1f286000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Генетика пола и наследование, сцепленное с полом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 8952 Общая генетика · 6B05105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Неделя 5 · Жаниязов Ж.А., старший преподаватель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План лекции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Хромосомное определение пола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Типы определения пола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Наследование, сцепленное с X-хромосомой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Родословные и типы наследования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Орфанные заболевания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5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неделя · генетика пола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Пол и хромосомы человека</a:t>
            </a:r>
            <a:endParaRPr lang="en-US" sz="3000" dirty="0"/>
          </a:p>
        </p:txBody>
      </p:sp>
      <p:sp>
        <p:nvSpPr>
          <p:cNvPr id="3" name="stat0"/>
          <p:cNvSpPr/>
          <p:nvPr/>
        </p:nvSpPr>
        <p:spPr>
          <a:xfrm>
            <a:off x="4572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44 + XX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кариотип женщины</a:t>
            </a:r>
            <a:endParaRPr lang="en-US" sz="1400" dirty="0"/>
          </a:p>
        </p:txBody>
      </p:sp>
      <p:sp>
        <p:nvSpPr>
          <p:cNvPr id="6" name="stat1"/>
          <p:cNvSpPr/>
          <p:nvPr/>
        </p:nvSpPr>
        <p:spPr>
          <a:xfrm>
            <a:off x="25717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5717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44 + XY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26631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кариотип мужчины</a:t>
            </a:r>
            <a:endParaRPr lang="en-US" sz="1400" dirty="0"/>
          </a:p>
        </p:txBody>
      </p:sp>
      <p:sp>
        <p:nvSpPr>
          <p:cNvPr id="9" name="stat2"/>
          <p:cNvSpPr/>
          <p:nvPr/>
        </p:nvSpPr>
        <p:spPr>
          <a:xfrm>
            <a:off x="46863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863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1 : 1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47777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теоретическое соотношение полов</a:t>
            </a:r>
            <a:endParaRPr lang="en-US" sz="1400" dirty="0"/>
          </a:p>
        </p:txBody>
      </p:sp>
      <p:sp>
        <p:nvSpPr>
          <p:cNvPr id="12" name="stat3"/>
          <p:cNvSpPr/>
          <p:nvPr/>
        </p:nvSpPr>
        <p:spPr>
          <a:xfrm>
            <a:off x="68008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008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SRY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68922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ген Y-хромосомы, запускающий мужской пол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Пол потомка определяет сперматозоид: он несёт X или Y.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Типы определения пола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Тип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Организмы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XX / XY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Млекопитающие, дрозофила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ZW / ZZ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Птицы, бабочки (самка ZW)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XX / X0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Некоторые насекомые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Гаплодиплоидия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Пчёлы: трутни гаплоидны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Температурное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Некоторые рептилии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Наследование, сцепленное с X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Гены лежат в X-хромосоме; у мужчин один аллель (гемизигота)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Рецессивные признаки у мужчин проявляются чаще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Примеры: гемофилия A, дальтонизм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Мать передаёт X всем детям, отец — только дочерям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X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сцепленное наследование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Пример: гемофилия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017520"/>
                <a:gridCol w="301752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Родители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Дочери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Сыновья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XHXh × XHY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50% здоровы, 50% носительницы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50% здоровы, 50% больны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25603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Носительница здорова, но передаёт аллель половине сыновей и дочерей.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Другие типы наследования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Y-сцепленное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Передаётся только от отца к сыну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Митохондриальное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Передаётся только по материнской линии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Ограниченное полом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Гены есть у обоих полов, проявляются у одного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Зависимое от пола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Проявление различается у мужчин и женщин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Родословные: как читать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Квадрат — мужчина, круг — женщина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Закрашенная фигура — больной, точка — носитель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Поколения обозначают римскими цифрами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Цель: определить тип наследования и вероятность риска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I–II–III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поколения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Тип наследования по родословной</a:t>
            </a:r>
            <a:endParaRPr lang="en-US" sz="3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512064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Тип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Признак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Аутосомно-доминантный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В каждом поколении, оба пола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Аутосомно-рецессивный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Пропуск поколений, чаще при родственных браках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X-рецессивный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Чаще мужчины, передача через носительниц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Митохондриальный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Передача только от матери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Итоги и контрольные вопросы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 определяется пол у человека?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Почему гемофилией чаще болеют мужчины?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 отличить аутосомно-рецессивный тип от X-рецессивного?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Практика: построение родословных. СРО: презентации об орфанных заболеваниях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75–120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стр. · [1]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2026-10-20T06:07:57Z</dcterms:created>
  <dcterms:modified xsi:type="dcterms:W3CDTF">2026-10-20T06:07:57Z</dcterms:modified>
</cp:coreProperties>
</file>