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7" id="{8495e601-5482-15a1-7ea5-6898e3e17553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Репликация ДНК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8952 Общая генетика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7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Полуконсервативная модель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Этапы репликации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Ферменты репликации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Репликативная вилка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Особенности у про- и эукариот, точность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7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репликация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Полуконсервативная модель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Меселсон и Сталь, 1958: опыт с тяжёлым азотом 15N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Каждая дочерняя молекула содержит одну старую и одну новую цепь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Консервативная и дисперсная модели были отвергнуты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1958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опыт Меселсона и Сталя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Этапы репликации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Инициация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ori, хеликаза расплетает ДНК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Праймер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праймаза строит РНК-затравку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Элонгация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ДНК-полимераза удлиняет цепь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Терминация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удаление праймеров, лигирование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Полимераза наращивает цепь только в направлении 5′→3′.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Ферменты репликации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Фермент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Функция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Хеликаза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Расплетает двойную спираль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Топоизомераза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Снимает торсионное напряжение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Праймаза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Синтезирует РНК-затравку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ДНК-полимераза III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Основной синтез новой цепи (у бактерий)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ДНК-полимераза I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Удаляет праймеры, заполняет бреши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ДНК-лигаза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Сшивает фрагменты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Репликативная вилка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Ведущая цепь синтезируется непрерывно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Отстающая цепь синтезируется короткими фрагментами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Фрагменты Оказаки: 1000–2000 нт у бактерий, 100–200 нт у эукариот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Лигаза сшивает фрагменты в целую цепь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Оказаки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фрагменты отстающей цепи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Про- и эукариоты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Признак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Прокариоты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Эукариоты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Точек начала (ori)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одна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множество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Скорость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≈1000 нт/с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≈50 нт/с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Концы ДНК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кольцевая ДНК, концов нет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теломеры, теломераза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Точность репликации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10⁻⁵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ошибок на нуклеотид у полимеразы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3′→5′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корректирующая экзонуклеазная активность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MMR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репарация неспаренных оснований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10⁻⁹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итоговая частота ошибок на нуклеотид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Три уровня контроля делают репликацию исключительно точной.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Групповой проект: генетическое консультирование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Анамнез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родословная семьи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Диагноз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клиника и тесты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Риск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тип наследования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Рекомендации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пренатальная диагностика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Каждая группа разбирает один семейный случай по этой схеме.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доказали Меселсон и Сталь?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Какую роль играют хеликаза, праймаза, лигаза?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Почему одна цепь синтезируется фрагментами?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модель копирования ДНК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130–139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2026-10-20T07:29:54Z</dcterms:created>
  <dcterms:modified xsi:type="dcterms:W3CDTF">2026-10-20T07:29:54Z</dcterms:modified>
</cp:coreProperties>
</file>