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8" id="{fbd1f909-2076-9dc4-d5f6-68905d40352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Репарация ДНК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8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Источники повреждений ДНК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Основные системы репарации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Эксцизионная репарация оснований и нуклеотидов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Репарация ошибок и двунитевых разрывов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Болезни при нарушении репарации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8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репарация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Источники повреждений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Ошибки репликации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Неспаренные основания, вставки и делеции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Химические агенты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Окисление, алкилирование, дезаминирование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УФ-излучение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Тиминовые димеры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Ионизирующее излучение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Одно- и двунитевые разрывы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Системы репарации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47548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Система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Что исправляет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Прямая репарация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Фотолиаза удаляет тиминовые димеры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BER (эксцизия оснований)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Мелкие повреждения оснований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NER (эксцизия нуклеотидов)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Объёмные повреждения, димеры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MMR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Неспаренные основания после репликации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NHEJ, HR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Двунитевые разрывы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Эксцизионная репарация оснований (BER)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Гликозилаза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удаляет основание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AP-эндонуклеаза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разрезает остов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Полимераза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вставляет нуклеотид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Лигаза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сшивает цепь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BER исправляет мелкие повреждения: дезаминирование цитозина, окисление гуанина.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Эксцизионная репарация нуклеотидов (NER)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Распознавание объёмного повреждения, искажающего спираль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Разрезы по обе стороны, удаление фрагмента около 30 нуклеотидов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Заполнение бреши ДНК-полимеразой и сшивание лигазой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Дефекты NER вызывают пигментную ксеродерму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NER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удаляет димеры и аддукты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Репарация неспаренных оснований (MMR)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Исправляет ошибки, прошедшие мимо корректуры полимеразы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Отличает новую цепь от родительской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Удаляет участок с ошибкой и ресинтезирует его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Дефект MMR: синдром Линча (наследственный рак толстой кишки)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MMR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mismatch repair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Двунитевые разрывы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Путь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Особенность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NHEJ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Быстро соединяет концы, возможны потери нуклеотидов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HR (гомологичная рекомбинация)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Точная, использует гомологичную матрицу, активна в S и G2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Белки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BRCA1 и BRCA2 участвуют в HR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Болезни при дефектах репарации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Пигментная ксеродерма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Дефект NER: чувствительность к УФ, риск рака кожи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Синдром Линча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Дефект MMR: рак толстой кишки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BRCA1/2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Дефект HR: рак молочной железы и яичников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Атаксия-телеангиэктазия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Мутации гена ATM, чувствительность к радиации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Назовите основные системы репарации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BER отличается от NER?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Почему дефекты репарации повышают риск рака?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механизмы репарации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130–139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2026-10-20T07:29:54Z</dcterms:created>
  <dcterms:modified xsi:type="dcterms:W3CDTF">2026-10-20T07:29:54Z</dcterms:modified>
</cp:coreProperties>
</file>