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9" id="{791766fe-756f-0165-f3d1-870b6b98aa5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Мутации и наследственные болезни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9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Классификация мутаций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Типы точковых мутаций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Серповидноклеточная анемия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Мутагены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Наследственные болезни и их диагностика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9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мутации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Классификация мутаций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Признак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Типы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Уровень изменений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генные, хромосомные, геномные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Клетки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соматические и герминальные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Последствия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вредные, нейтральные, полезные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Происхождение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спонтанные и индуцированные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Типы точковых мутаций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Результат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Миссенс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Замена одной аминокислоты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Нонсенс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Преждевременный стоп-кодон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Молчащая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Аминокислота не меняется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Сдвиг рамки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Вставка или делеция, некратная трём нуклеотидам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Пример: серповидноклеточная анемия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Замена GAG на GTG в гене HBB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 β-цепи гемоглобина Glu заменяется на Val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Тип наследования: аутосомно-рецессивный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Гетерозиготы более устойчивы к малярии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Glu → Val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β-цепь гемоглобина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Мутагены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Физические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УФ и ионизирующее излучение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Химические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Аналоги оснований, алкилирующие агенты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Биологические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Вирусы, транспозоны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Спонтанные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Ошибки репликации, таутомерные сдвиги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Примеры наследственных болезней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1280160"/>
                <a:gridCol w="38404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Болезнь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Причина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Муковисцидоз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 CFTR, мутация ΔF508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Фенилкетонурия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 PAH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Болезнь Гентингтона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Экспансия CAG-повторов в HTT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Гемофилия 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X-р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 F8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Миодистрофия Дюшенна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X-р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 DMD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Динамические мутации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Экспансия тринуклеотидных повторов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Болезнь Гентингтона: повторы CAG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Синдром ломкой X-хромосомы: повторы CGG в FMR1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Антиципация: болезнь проявляется раньше и тяжелее в поколениях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CAG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повторы в гене HTT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Диагностика и профилактика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Пренатальный скрининг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УЗИ, биохимические маркёры, неинвазивные тесты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Неонатальный скрининг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Например, фенилкетонурия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Молекулярная диагностика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ПЦР и секвенирование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Консультирование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Оценка риска для семьи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миссенс отличается от нонсенс-мутации?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вызывает серповидноклеточную анемию?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антиципация?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разбор примеров мутаций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141–159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2026-10-20T07:29:54Z</dcterms:created>
  <dcterms:modified xsi:type="dcterms:W3CDTF">2026-10-20T07:29:54Z</dcterms:modified>
</cp:coreProperties>
</file>