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0" id="{89c8507f-a171-23bf-1b3b-d39964a970f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Сборка генома микроорганизмов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10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Задача сборки генома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Контиги, скаффолды, граф де Брёйна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Сборщик SPAdes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Оценка качества: N50 и QUAST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Типичные проблемы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10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сборка генома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Задача сборки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Секвенатор читает геном короткими фрагментами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Сборка восстанавливает исходную последовательность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De novo: без референсного генома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 референсу: прочтения выравнивают на известный геном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de novo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сборка без референса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термины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8521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Термин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Контиг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Непрерывная последовательность из перекрывающихся прочтений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Скаффолд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Контиги, упорядоченные с разрывами (N)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Покрытие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Сколько раз покрыта каждая позиция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Разрыв (gap)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Место, где последовательность не восстановлена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Идея сборки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Прочтения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FASTQ после тримминга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Перекрытия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общие фрагменты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Граф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связи между фрагментами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Контиги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FASTA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Повторы длиннее прочтения разрывают сборку на отдельные контиги.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Граф де Брёйна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Прочтения разбиваются на k-меры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Узлы — (k–1)-меры, рёбра — k-меры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Путь по графу даёт последовательность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Значение k подбирают: SPAdes использует несколько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k-мер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короткие слова длины 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SPAdes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Сборщик для бактерий и небольших геномов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Принимает парные FASTQ после тримминга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Режимы: --isolate, --meta, --plasmid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Выполняет сборку и строит граф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SPAdes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сборщик геномов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Команда SPAdes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4572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Параметр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-1 R1.fq.gz -2 R2.fq.gz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Парные прочтения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-o out_dir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Каталог результатов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--isolate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Режим для чистого изолята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-t 8 -m 32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Потоки и лимит памяти (ГБ)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Результаты сборки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Содержание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contigs.fasta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Контиги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scaffolds.fasta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Скаффолды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assembly_graph.gfa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Граф сборки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spades.log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Журнал работы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Метрики качества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N50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чем больше, тем лучше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L50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число контигов для 50% длины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Контигов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чем меньше, тем лучше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Длина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близка к размеру вида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N50 — длина контига, при которой 50% генома лежит в контигах не короче.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QUAST: основные показатели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Показатель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Что показывает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# contigs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контигов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Largest contig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Самый длинный контиг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Total length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Общая длина сборки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N50 / L50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Связность сборки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GC (%)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Доля GC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# N’s per 100 kbp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неопределённых нуклеотидов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Запуск QUAST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Без референса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quast.py contigs.fasta -o quast_out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 референсом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quast.py contigs.fasta -r ref.fa -o quast_out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Фильтр по длине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--min-contig 500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Результат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report.html и report.txt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Типичные проблемы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Много контигов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Низкое покрытие или плохое качество данных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Размер не тот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Возможное загрязнение другим видом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Повторы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Разрывают сборку на фрагменты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Плазмиды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Могут быть собраны отдельными контигами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контиг отличается от скаффолда?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показывает N50?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входные данные нужны SPAdes?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№10 «SPAdes, оценка сборки (QUAST)»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163–173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2026-10-21T05:11:54Z</dcterms:created>
  <dcterms:modified xsi:type="dcterms:W3CDTF">2026-10-21T05:11:54Z</dcterms:modified>
</cp:coreProperties>
</file>