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3" id="{57a60819-56e6-d101-cbb7-29293cb8a87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Анализ генотипов и вариантов: SNP, INDEL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13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SNP и INDEL: что это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Эффект вариантов на белок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Программа PLINK и её форматы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Базовые команды и фильтрация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Фильтрация VCF и типичные ошибки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13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варианты и PLINK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Генетическая вариация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SNP — замена одного нуклеотида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INDEL — вставка или делеция нуклеотидов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 геноме человека в среднем 4–5 млн вариантов относительно референса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Большинство вариантов нейтральны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SNP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и INDEL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Эффект вариантов в гене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Тип варианта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Эффект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Синонимичный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Аминокислота не меняется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Миссенс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Замена аминокислоты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Нонсенс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Преждевременный стоп-кодон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INDEL, кратный 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Вставка или потеря аминокислот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INDEL, не кратный 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Сдвиг рамки считывания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Ключевые понятия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MAF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частота минорного аллеля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HWE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равновесие Харди–Вайнберга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Call rate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доля образцов с генотипом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0/1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гетерозиготный генотип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Эти показатели лежат в основе фильтрации данных.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PLINK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Программа для анализа геномных данных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Работает в командной строке, очень быстрая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Читает VCF и собственные форматы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Выполняет фильтрацию, расчёт частот и ассоциативные тесты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PLINK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анализ геномных данных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Форматы PLINK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Содержание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.bed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Генотипы в бинарном виде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.bim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SNP: хромосома, ID, позиция, аллели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.fam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Образцы: семья, ID, пол, фенотип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.ped / .map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Текстовый формат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Импорт VCF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36576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Назначение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plink --vcf file.vcf.gz --make-bed --out data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VCF → бинарный формат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--double-id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Идентификатор образца для семьи и образца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--allow-extra-chr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Нестандартные названия хромосом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plink --bfile data --freq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Частоты аллелей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Базовые команды PLINK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1206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Опция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Что делает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--freq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Частоты аллелей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--missing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Доля пропущенных данных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--hardy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Проверка равновесия Харди–Вайнберга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--recode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Перекодировка формата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--extract, --keep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Выбор SNP и образцов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Фильтры PLINK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1206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Опция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Смысл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--maf 0.05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Частота минорного аллеля не ниже 5%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--geno 0.1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Убрать SNP с более чем 10% пропусков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--mind 0.1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Убрать образцы с более чем 10% пропусков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--hwe 1e-6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Убрать SNP с нарушением равновесия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--chr 22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Оставить только хромосому 22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Фильтрация VCF: bcftools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1206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Задача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Только SNP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bcftools view -v snps file.vcf.gz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Только INDEL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bcftools view -v indels file.vcf.gz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 качеству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bcftools view -i 'QUAL&gt;30' file.vcf.gz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Только прошедшие фильтр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bcftools view -f PASS file.vcf.gz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Биаллельные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bcftools view -m2 -M2 -v snps file.vcf.gz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Схема анализа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VCF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исходные данные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Фильтры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качество, SNP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PLINK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бинарный формат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Анализ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частоты, MAF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Записывайте каждый шаг в скрипт, чтобы анализ можно было повторить.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Типичные ошибки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Нет --out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Результаты перезаписывают друг друга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Разные сборки генома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смешивайте hg19 и hg38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Слишком строгие фильтры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Теряется много вариантов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Не читают лог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Проверяйте число образцов и SNP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SNP отличается от INDEL?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файлы входят в бинарный формат PLINK?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делает опция --maf 0.05?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№13 «PLINK: базовые команды, фильтрация VCF»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201–214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 Lesk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2026-10-21T05:54:43Z</dcterms:created>
  <dcterms:modified xsi:type="dcterms:W3CDTF">2026-10-21T05:54:43Z</dcterms:modified>
</cp:coreProperties>
</file>