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4" id="{d7b4f6fc-1d34-9246-9748-0170ea261e1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Итоговое занятие: интеграция методов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14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Цель мини-проекта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Две линии проекта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Команды и схемы анализа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Воспроизводимость и отчёт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Критерии оценки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мини-проект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Цель мини-проекта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Объединить навыки курса: Linux, контроль качества, сборка, аннотация, популяционные данные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Работа в группах на реальных данных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Результат: отчёт, команды и презентация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Применить PLINK и данные 1000 Genomes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Проект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анализ NGS + PLINK/1000G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Две линии проекта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A: геном микроорганизма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NGS → качество → тримминг → сборка → QUAST → аннотация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201168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B: популяционные данные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VCF 1000 Genomes → фильтрация → PLINK → частоты аллелей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Общая схема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Данные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FASTQ или VCF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Предобработка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качество, фильтры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Анализ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сборка, PLINK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Интерпретация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выводы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Каждый этап оформляется командами и результатами в отчёте.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Линия A: команды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Шаг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Программа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Качество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fastqc, multiqc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Тримминг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trimmomatic PE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Сборка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spades.py --isolate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Оценка сборки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quast.py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Аннотация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prokka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Линия B: команды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Шаг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Скачивание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wget (VCF 1000 Genomes)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Просмотр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zcat file.vcf.gz | head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Фильтрация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bcftools view -v snps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Бинарный формат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plink --vcf file.vcf.gz --make-bed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Частоты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plink --bfile data --freq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Организация проекта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data/raw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Исходные данные: не менять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results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Результаты каждого шага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logs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Журналы программ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README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Описание шагов и версий программ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Воспроизводимость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Фиксируйте версии: conda env export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Записывайте команды в скрипт .sh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Сохраняйте журналы и параметры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Другой человек должен повторить анализ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README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как повторить анализ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Интерпретация результатов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Качество данных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Достаточно ли для сборки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Геном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Размер, GC, число генов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Гены интереса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Функции и гомологи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Популяции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Частоты и различия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Структура отчёта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Раздел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Введение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Цель и задачи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Данные и методы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Источники, программы, параметры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Результаты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Таблицы и рисунки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Выводы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Итоги и ограничения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Источники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Литература и ссылки на программы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Критерии оценивания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4937760"/>
                <a:gridCol w="32918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Критерий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Вес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Аккуратность и точность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30%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Творчество и креативность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30%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Полнота и зрелость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40%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Оригинальность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коэффициент 1,0; 0,5 или 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этапы входят в линию A и линию B?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обеспечить воспроизводимость анализа?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включить в отчёт?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№14 «Мини-проект: анализ NGS данных + PLINK/1000G»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121–129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 Baxevanis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2026-10-21T05:54:43Z</dcterms:created>
  <dcterms:modified xsi:type="dcterms:W3CDTF">2026-10-21T05:54:43Z</dcterms:modified>
</cp:coreProperties>
</file>