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деля 1" id="{108c7bb0-0296-fa44-798d-8fe6da39f09e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Введение в биоинформатику: области применения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 8972 Биоинформатика · 6B05105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Неделя 1 · Жаниязов Ж.А., старший преподаватель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План лекции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Что такое биоинформатика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Зачем она нужна и откуда взялась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Основные задачи и ресурсы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Применение в медицине, микробиологии, генетике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Структура курса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неделя · введение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Что такое биоинформатика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Междисциплинарная наука: биология, информатика, статистика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Хранение, анализ и интерпретация биологических данных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Данные: последовательности ДНК, РНК, белков, структуры, экспрессия генов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Результат: новые знания о генах, белках, организмах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Bio + IT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междисциплинарная наука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Почему без компьютера не обойтись</a:t>
            </a:r>
            <a:endParaRPr lang="en-US" sz="3000" dirty="0"/>
          </a:p>
        </p:txBody>
      </p:sp>
      <p:sp>
        <p:nvSpPr>
          <p:cNvPr id="3" name="stat0"/>
          <p:cNvSpPr/>
          <p:nvPr/>
        </p:nvSpPr>
        <p:spPr>
          <a:xfrm>
            <a:off x="4572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3,1 млрд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пар оснований в геноме человека</a:t>
            </a:r>
            <a:endParaRPr lang="en-US" sz="1400" dirty="0"/>
          </a:p>
        </p:txBody>
      </p:sp>
      <p:sp>
        <p:nvSpPr>
          <p:cNvPr id="6" name="stat1"/>
          <p:cNvSpPr/>
          <p:nvPr/>
        </p:nvSpPr>
        <p:spPr>
          <a:xfrm>
            <a:off x="25717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5717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≈20 тыс.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26631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белок-кодирующих генов</a:t>
            </a:r>
            <a:endParaRPr lang="en-US" sz="1400" dirty="0"/>
          </a:p>
        </p:txBody>
      </p:sp>
      <p:sp>
        <p:nvSpPr>
          <p:cNvPr id="9" name="stat2"/>
          <p:cNvSpPr/>
          <p:nvPr/>
        </p:nvSpPr>
        <p:spPr>
          <a:xfrm>
            <a:off x="46863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863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4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47777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буквы «алфавита» ДНК: A, T, G, C</a:t>
            </a:r>
            <a:endParaRPr lang="en-US" sz="1400" dirty="0"/>
          </a:p>
        </p:txBody>
      </p:sp>
      <p:sp>
        <p:nvSpPr>
          <p:cNvPr id="12" name="stat3"/>
          <p:cNvSpPr/>
          <p:nvPr/>
        </p:nvSpPr>
        <p:spPr>
          <a:xfrm>
            <a:off x="68008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008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20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68922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аминокислот в белках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Объём данных секвенирования слишком велик для ручного анализа.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Центральная догма и данные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950720" cy="1737360"/>
          </a:xfrm>
          <a:prstGeom prst="roundRect">
            <a:avLst>
              <a:gd name="adj" fmla="val 5263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767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ДНК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геном, GenBank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407920" y="187452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транскрипция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→</a:t>
            </a:r>
            <a:endParaRPr lang="en-US" sz="1400" dirty="0"/>
          </a:p>
        </p:txBody>
      </p:sp>
      <p:sp>
        <p:nvSpPr>
          <p:cNvPr id="6" name="step1"/>
          <p:cNvSpPr/>
          <p:nvPr/>
        </p:nvSpPr>
        <p:spPr>
          <a:xfrm>
            <a:off x="3596640" y="1371600"/>
            <a:ext cx="1950720" cy="1737360"/>
          </a:xfrm>
          <a:prstGeom prst="roundRect">
            <a:avLst>
              <a:gd name="adj" fmla="val 5263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688080" y="1371600"/>
            <a:ext cx="1767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РНК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транскриптом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5547360" y="187452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трансляция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→</a:t>
            </a:r>
            <a:endParaRPr lang="en-US" sz="1400" dirty="0"/>
          </a:p>
        </p:txBody>
      </p:sp>
      <p:sp>
        <p:nvSpPr>
          <p:cNvPr id="9" name="step2"/>
          <p:cNvSpPr/>
          <p:nvPr/>
        </p:nvSpPr>
        <p:spPr>
          <a:xfrm>
            <a:off x="6736080" y="1371600"/>
            <a:ext cx="1950720" cy="1737360"/>
          </a:xfrm>
          <a:prstGeom prst="roundRect">
            <a:avLst>
              <a:gd name="adj" fmla="val 5263"/>
            </a:avLst>
          </a:prstGeom>
          <a:solidFill>
            <a:schemeClr val="accent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27520" y="1371600"/>
            <a:ext cx="1767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Белок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протеом, UniProt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Для каждого уровня есть свои данные, базы и методы анализа.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Краткая история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621792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Год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Событие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1970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Нидлман и Вунш: алгоритм выравнивания последовательностей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1977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Сэнгер: секвенирование ДНК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1981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Смит и Уотерман: локальное выравнивание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1990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BLAST: быстрый поиск сходства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1990–2003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Проект «Геном человека»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2005 и далее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Секвенирование нового поколения (NGS)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Основные задачи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Хранение и поиск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Базы данных и доступ к ним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Анализ последовательностей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Выравнивание, поиск генов и вариантов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Структура и функция белков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Предсказание структуры, функциональная аннотация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Геномика и транскриптомика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Обработка данных NGS, экспрессия генов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Применение в медицине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Диагностика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Поиск мутаций при наследственных болезнях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Онкогеномика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Профиль мутаций опухоли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Персонализированная медицина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Лечение с учётом генотипа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Фармакогеномика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Подбор доз и препаратов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Применение в микробиологии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Идентификация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Определение видов по 16S рРНК и геному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Эпидемиология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Отслеживание вспышек по геномам возбудителей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Устойчивость к антибиотикам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Поиск генов резистентности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Метагеномика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Анализ микробных сообществ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Применение в генетике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Популяционная генетика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Данные 1000 Genomes и gnomAD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GWAS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Поиск вариантов, связанных с признаками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Филогенетика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Реконструкция родства и эволюции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Аннотация вариантов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Оценка влияния SNP и INDEL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Основные ресурсы и базы</a:t>
            </a:r>
            <a:endParaRPr lang="en-US" sz="30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512064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Ресурс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Назначение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NCBI GenBank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Нуклеотидные последовательности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Ensembl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Геномы и их аннотация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UniProt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Белки и их функции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1000 Genomes, gnomAD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Генетические вариации человека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PDB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Трёхмерные структуры белков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Структура курса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Linux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сервер, команды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Данные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FASTA, FASTQ, NGS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Python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скрипты и ИИ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Геном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сборка, аннотация, PLINK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Оценка: 2 промежуточные аттестации по 10 баллов, итоговый экзамен 40 баллов.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Итоги и контрольные вопросы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Что изучает биоинформатика?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Назовите три области применения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Какие базы данных вы знаете?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Практика: обсуждение примеров применения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1–20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стр. · [1] Lesk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2026-10-21T04:39:27Z</dcterms:created>
  <dcterms:modified xsi:type="dcterms:W3CDTF">2026-10-21T04:39:27Z</dcterms:modified>
</cp:coreProperties>
</file>