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2" id="{dc373d1d-98bf-d81c-05ed-124a64a8f2a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Виртуальная машина, сервер, SSH, терминал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2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Зачем нужен сервер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Виртуальные машины и облако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SSH и ключи доступа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Подключение к серверу из терминала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Безопасность и практика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сервер и SSH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Зачем нужен сервер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Файлы NGS занимают десятки гигабайт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Ноутбуку не хватает процессора, памяти и диска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Сервер — мощный компьютер, доступный по сети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Работа идёт в терминале, без графического интерфейса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ГБ → ТБ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объём данных растёт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Виртуальная машина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Программная имитация компьютера со своей ОС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Гипервизор: VirtualBox, KVM, VMware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Изоляция: ошибки не повреждают основную систему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Можно сохранить образ и быстро воспроизвести среду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ВМ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виртуальный компьютер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Облако: Amazon EC2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Понятие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Instance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Виртуальный сервер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AMI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Образ операционной системы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Key pair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Пара ключей для входа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Security group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Правила доступа к портам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Region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Расположение дата-центра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Схема «клиент — сервер»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Клиент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ваш компьютер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65176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347472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6616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SSH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шифрованный канал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66928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649224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Сервер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Linux-машина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Все команды выполняются на сервере, на экран приходит только текст.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Протокол SSH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Secure Shell: защищённый удалённый доступ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Весь трафик шифруется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Аутентификация по паролю или по ключу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Стандартный порт: 22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Порт 22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по умолчанию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Пара ключей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Закрытый ключ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файл .pem остаётся у вас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65176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347472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6616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Открытый ключ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хранится на сервере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66928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649224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Вход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без пароля, по ключу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Закрытый ключ нельзя передавать и публиковать. Нужны права chmod 400.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Команды подключения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Задача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Права на ключ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chmod 400 key.pem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Подключение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ssh -i key.pem user@адрес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Копирование на сервер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scp -i key.pem file user@адрес:~/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Windows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PowerShell (ssh) или PuTTY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Первые команды терминала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Что делает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pwd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Показывает текущий каталог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whoami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Имя пользователя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hostname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Имя сервера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date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Дата и время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clear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Очищает экран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exit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Завершает сеанс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Безопасность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Закрытый ключ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публиковать, не пересылать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Ключи вместо паролей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Надёжнее при удалённом входе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Ограничение доступа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 security group открывать только нужные порты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Экономия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Остановить неиспользуемый инстанс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Практика: подключение к Amazon серверу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Данные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адрес сервера и ключ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Права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chmod 400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Вход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ssh -i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Проверка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pwd, whoami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Результат работы: скриншот успешного входа и вывод команд.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такое виртуальная машина?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Зачем нужен SSH?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открытый ключ отличается от закрытого?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№1, 2 «Подключение к Amazon серверу»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25–45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 Lesk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2026-10-21T04:39:27Z</dcterms:created>
  <dcterms:modified xsi:type="dcterms:W3CDTF">2026-10-21T04:39:27Z</dcterms:modified>
</cp:coreProperties>
</file>