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3" id="{eb08c7db-477b-767f-d5b3-ad7cd6e8b8f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Linux: файловая система и базовые команды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3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Linux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Структура каталогов и пути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Навигация, создание и удаление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Права доступа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Организация проекта и частые ошибки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3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Linux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такое Linux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Ядро операционной системы, 1991, Линус Торвальдс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Открытый код, множество дистрибутивов: Ubuntu, Debian, CentOS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Основа серверов и вычислительных кластеров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Большинство биоинформатических программ работает в Linux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Linux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открытая ОС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Иерархия каталогов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Каталог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/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Корень файловой системы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/home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Домашние каталоги пользователей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/usr/bin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Программы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/etc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Файлы настроек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/tmp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Временные файлы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/var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Журналы и изменяемые данные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Абсолютные и относительные пути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Абсолютный путь начинается с корня: /home/user/data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Относительный путь считается от текущего каталога: data/seq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Точка (.) — текущий каталог, две точки (..) — родительский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Тильда (~) — домашний каталог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/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корень файловой системы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Навигация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pwd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Показать текущий каталог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Список файлов (-l подробно, -a скрытые, -h размеры)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cd каталог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Перейти в каталог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cd ..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Подняться на уровень вверх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cd ~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Перейти в домашний каталог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Создание и копирование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mkdir имя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Создать каталог (-p: вложенные)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touch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Создать пустой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cp источник цель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Копировать (-r для каталогов)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mv источник цель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Переместить или переименовать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Удаление: команда rm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rm файл — удалить файл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rm -r каталог — удалить каталог вместе с содержимым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rmdir — удалить только пустой каталог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Корзины нет: удалённое не восстановить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rm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удаление без корзины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Права доступа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r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чтение (4)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w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запись (2)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x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выполнение (1)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755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rwxr-xr-x: пример прав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Права задаются для владельца, группы и остальных пользователей.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Команды chmod и ls -l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ls -l показывает права: например, -rwxr-xr--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Первый символ: тип (- файл, d каталог)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chmod +x script.sh делает файл исполняемым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chmod 644 file: владелец читает и пишет, остальные читают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644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rw-r--r--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Организация проекта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data/raw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Исходные данные: не менять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data/clean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Обработанные данные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scripts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Команды и программы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results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Результаты анализа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Подстановочные символы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291840"/>
                <a:gridCol w="35661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Символ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Пример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*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ls *.fastq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любое число символов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?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ls sample_?.fa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ровно один символ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[ ]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ls sample_[12].fa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один из перечисленных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абсолютный путь отличается от относительного?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делает команда rm -r?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означает права 755?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№3, работа с папками и файлами (ls, cd, mkdir, rm)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20–50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[2] Baxevanis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2026-10-21T04:39:27Z</dcterms:created>
  <dcterms:modified xsi:type="dcterms:W3CDTF">2026-10-21T04:39:27Z</dcterms:modified>
</cp:coreProperties>
</file>