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еделя 6" id="{b4d11a29-46a7-4c9e-24a5-cf4621550112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Биологические данные: форматы FASTA и FASTQ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 8972 Биоинформатика · 6B05105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Неделя 6 · Жаниязов Ж.А., старший преподаватель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План лекции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Форматы биологических данных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Формат FASTA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Формат FASTQ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Показатель качества Phred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Базовая проверка данных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6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неделя · форматы данных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Основные форматы</a:t>
            </a:r>
            <a:endParaRPr lang="en-US" sz="30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Формат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Содержание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FASTA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Последовательности ДНК, РНК или белков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FASTQ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Прочтения секвенатора и их качество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VCF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Варианты относительно референса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GFF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Аннотация: гены и признаки на геноме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Формат FASTA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Заголовок начинается с символа «&gt;»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Затем идёт последовательность: A, T, G, C, 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В одном файле может быть много записей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Расширения: .fa, .fasta, .fna, .faa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&gt;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начало заголовка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Пример FASTA</a:t>
            </a:r>
            <a:endParaRPr lang="en-US" sz="3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45720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Строка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Содержимое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&gt;seq1 E. coli recA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Заголовок: идентификатор и описание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ATGGCTATCGACGAAAACAAACAGAAAGCG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Последовательность (первые нуклеотиды)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FASTA в терминале</a:t>
            </a:r>
            <a:endParaRPr lang="en-US" sz="3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438912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Задача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Команда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Число записей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grep -c "&gt;" file.fa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Заголовки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grep "&gt;" file.fa | head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Начало файла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head -n 4 file.fa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Статистика (если установлен seqkit)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seqkit stats file.fa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Структура FASTQ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Строка 1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@идентификатор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Строка 2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последовательность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Строка 3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знак «+»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Строка 4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качество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Каждое прочтение занимает ровно четыре строки.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Качество Phred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Q = –10 × lg(P), где P — вероятность ошибки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Q20 соответствует точности 99%, Q30 — 99,9%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Качество кодируется символами ASCII (Phred+33)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Для каждого нуклеотида своё значение качества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Q30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99,9% точность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Шкала Phred</a:t>
            </a:r>
            <a:endParaRPr lang="en-US" sz="3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3657600"/>
                <a:gridCol w="27432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Q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Вероятность ошибки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Точность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 из 10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90%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20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 из 100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99%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30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 из 1000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99,9%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40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 из 10 000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99,99%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Парные чтения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Paired-end: секвенируются оба конца фрагмента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Два файла: _R1 и _R2, в одинаковом порядке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Файлы обычно сжаты: .fastq.gz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Число прочтений: zcat файл | wc -l, результат делится на 4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R1 + R2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парные чтения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Данные в цифрах</a:t>
            </a:r>
            <a:endParaRPr lang="en-US" sz="3000" dirty="0"/>
          </a:p>
        </p:txBody>
      </p:sp>
      <p:sp>
        <p:nvSpPr>
          <p:cNvPr id="3" name="stat0"/>
          <p:cNvSpPr/>
          <p:nvPr/>
        </p:nvSpPr>
        <p:spPr>
          <a:xfrm>
            <a:off x="4572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4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строки на одно прочтение</a:t>
            </a:r>
            <a:endParaRPr lang="en-US" sz="1400" dirty="0"/>
          </a:p>
        </p:txBody>
      </p:sp>
      <p:sp>
        <p:nvSpPr>
          <p:cNvPr id="6" name="stat1"/>
          <p:cNvSpPr/>
          <p:nvPr/>
        </p:nvSpPr>
        <p:spPr>
          <a:xfrm>
            <a:off x="25717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5717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100–300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26631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типичная длина прочтения Illumina</a:t>
            </a:r>
            <a:endParaRPr lang="en-US" sz="1400" dirty="0"/>
          </a:p>
        </p:txBody>
      </p:sp>
      <p:sp>
        <p:nvSpPr>
          <p:cNvPr id="9" name="stat2"/>
          <p:cNvSpPr/>
          <p:nvPr/>
        </p:nvSpPr>
        <p:spPr>
          <a:xfrm>
            <a:off x="46863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863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Q30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47777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ориентир качества</a:t>
            </a:r>
            <a:endParaRPr lang="en-US" sz="1400" dirty="0"/>
          </a:p>
        </p:txBody>
      </p:sp>
      <p:sp>
        <p:nvSpPr>
          <p:cNvPr id="12" name="stat3"/>
          <p:cNvSpPr/>
          <p:nvPr/>
        </p:nvSpPr>
        <p:spPr>
          <a:xfrm>
            <a:off x="68008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008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.gz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68922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формат хранения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Число прочтений равно числу строк, делённому на четыре.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Базовая проверка данных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Число прочтений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Хватает ли покрытия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Длина прочтений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Одинаковая или разная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Доля Q30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Сколько нуклеотидов качественные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Адаптеры и N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Признаки загрязнения и неопределённых оснований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Итоги и контрольные вопросы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Чем FASTA отличается от FASTQ?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Что означает Q30?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Как посчитать число прочтений в FASTQ?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Практика: ПР №6 «Просмотр данных, базовый анализ качества»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40–55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стр. · [2] Baxevanis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2026-10-21T04:43:48Z</dcterms:created>
  <dcterms:modified xsi:type="dcterms:W3CDTF">2026-10-21T04:43:48Z</dcterms:modified>
</cp:coreProperties>
</file>