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8" id="{b515eec5-4758-9d71-9ee7-1e28dcdf4d8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Язык программирования Python в биоинформатике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8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Почему Python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Типы данных и работа со строками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Условия, циклы, функции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Чтение файлов и Biopython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Разработка приложения с помощью 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8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Python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Почему Python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Простой и читаемый синтаксис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Библиотеки: Biopython, pandas, matplotlib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Работает на сервере и на личном компьютере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Широко применяется в биоинформатике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Python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основной язык скриптов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Основные типы данных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108960"/>
                <a:gridCol w="36576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Тип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Пример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Применение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str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"ATGC"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Последовательность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int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150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Длина, счётчик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float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0.52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Доля GC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list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["seq1", "seq2"]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Набор значений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dict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{"A": 10}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Счётчики нуклеотидов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Работа со строкой ДНК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1206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Выражение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Результат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len(seq)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Длина последовательности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seq.count("G")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нуклеотидов G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seq.upper()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Заглавные буквы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seq[0:3]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Срез: первый кодон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seq[::-1]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Обратная строка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Условия и циклы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if / elif / else выбирают действие по условию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for base in seq проходит по нуклеотидам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while повторяет действие, пока условие верно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Блоки отделяются отступом из 4 пробелов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for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цикл по последовательности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Функции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def задаёт функцию; return возвращает результат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gc_content(seq): (G + C) / длина × 100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Функцию можно вызывать многократно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Хорошая функция решает одну задачу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def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своя функция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Чтение файлов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with open("file.fa") as f: открывает файл и закрывает его автоматически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for line in f: читает файл построчно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line.strip() убирает перевод строки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Заголовок FASTA начинается с символа «&gt;»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open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чтение файла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Biopython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493776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Инструмент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SeqIO.parse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Чтение FASTA и FASTQ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Seq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Объект последовательности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reverse_complement()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Обратная комплементарная цепь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translate()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Трансляция в белок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Установка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conda install biopython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Мини-задача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Чтение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FASTA с генами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Длина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для каждой записи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GC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процент GC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Вывод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таблица результатов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Такую программу из 15–20 строк можно написать и проверить за одно занятие.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ИИ как помощник программиста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Чёткая постановка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Опишите вход, выход и формат файла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Проверка кода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Запустите на маленьком примере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Понимание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Разберите каждую строку, не копируйте вслепую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Честность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Указывайте, где использован ИИ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Хорошие практики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Понятные имена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seq, gc_content вместо a, f1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Комментарии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Коротко объясняйте шаги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Тест на малых данных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Сначала проверьте на 2–3 записях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Окружение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Фиксируйте версии в conda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типы данных Python вы знаете?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 посчитать GC-состав последовательности?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задачи решает Biopython?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№8 «Создание биоинформатического приложения с помощью ИИ». Первая промежуточная аттестация: 8 неделя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136–140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2026-10-21T04:49:52Z</dcterms:created>
  <dcterms:modified xsi:type="dcterms:W3CDTF">2026-10-21T04:49:52Z</dcterms:modified>
</cp:coreProperties>
</file>