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9" id="{6521d913-0316-3cbb-6657-5c593d2ae760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Предобработка данных: тримминг и фильтрация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9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Зачем нужна предобработка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удаляют из прочтений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Trimmomatic и его шаги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Запуск для парных прочтений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Проверка результата и ошибки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9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предобработка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Зачем нужна предобработка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Сырые прочтения содержат адаптеры и некачественные концы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Ошибки ухудшают сборку и поиск вариантов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Предобработка идёт между FastQC и сборкой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Цель: сохранить как можно больше надёжных данных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Очистка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качество перед сборкой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удаляют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Адаптеры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Технические последовательности библиотеки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Низкокачественные концы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Позиции с низким Q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Короткие прочтения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Слишком короткие после обрезки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Неопределённые основания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Позиции с 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Тримминг и фильтрация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Понятие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Смысл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Тримминг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Обрезка концов и адаптеров внутри прочтения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Фильтрация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Удаление прочтений целиком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Скользящее окно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Среднее качество по окну позиций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Минимальная длина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Порог для оставшихся прочтений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Trimmomatic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Программа на Java для данных Illumina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Режимы: SE (одиночные) и PE (парные чтения)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Шаги выполняются в заданном порядке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Установка: conda install -c bioconda trimmomatic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PE / SE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режимы работы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шаги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47548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Шаг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Действие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ILLUMINACLIP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Удаляет адаптеры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LEADING:3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Обрезает начало, пока Q &lt; 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TRAILING:3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Обрезает конец, пока Q &lt; 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SLIDINGWINDOW:4:20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Окно 4 нуклеотида, средний Q не ниже 20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MINLEN:50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Оставляет прочтения не короче 50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Команда для парных чтений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Элемент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Режим и шкала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trimmomatic PE -phred33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Вход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R1.fastq.gz R2.fastq.gz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Выход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 файла: R1_paired, R1_unpaired, R2_paired, R2_unpaired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Параметры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ILLUMINACLIP … SLIDINGWINDOW … MINLEN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Результат режима PE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Получаются 4 файла: 2 парных и 2 непарных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Для сборки используют парные файлы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журнале смотрите долю Both Surviving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Если остаётся слишком мало данных, смягчите параметры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 файла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результат PE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Параметры в цифрах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размер окна, нуклеотидов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пороговое среднее качество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50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минимальная длина после обрезки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33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шкала качества Phred+33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Параметры подбирают по отчёту FastQC, а не наугад.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Проверка после тримминга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Trimmomatic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очистка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FastQC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новый отчёт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Сравнение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до и после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Решение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можно ли собирать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Если проблемы остались, меняем параметры и повторяем.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Типичные ошибки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Неверный файл адаптеров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Адаптеры остаются в данных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Слишком строгие параметры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Теряется много данных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 указан -phred33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Неверная шкала качества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Перепутаны R1 и R2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Нарушается парность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тримминг отличается от фильтрации?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делает шаг SLIDINGWINDOW:4:20?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Сколько файлов создаёт Trimmomatic в режиме PE?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№9 «Trimmomatic»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141–159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2026-10-21T04:49:52Z</dcterms:created>
  <dcterms:modified xsi:type="dcterms:W3CDTF">2026-10-21T04:49:52Z</dcterms:modified>
</cp:coreProperties>
</file>