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dbf8efaabb4871" /><Relationship Type="http://schemas.openxmlformats.org/officeDocument/2006/relationships/extended-properties" Target="/docProps/app.xml" Id="R9dee213d7b174b04" /><Relationship Type="http://schemas.openxmlformats.org/officeDocument/2006/relationships/officeDocument" Target="/ppt/presentation.xml" Id="R4a61118dc66f44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351d0e8ee140b2"/>
  </p:sldMasterIdLst>
  <p:notesMasterIdLst>
    <p:notesMasterId xmlns:r="http://schemas.openxmlformats.org/officeDocument/2006/relationships" r:id="R53dc9a2469d3471f"/>
  </p:notesMasterIdLst>
  <p:sldIdLst>
    <p:sldId xmlns:r="http://schemas.openxmlformats.org/officeDocument/2006/relationships" id="256" r:id="R73362c0731c64ce7"/>
    <p:sldId xmlns:r="http://schemas.openxmlformats.org/officeDocument/2006/relationships" id="257" r:id="R50fd2a5966724fdb"/>
    <p:sldId xmlns:r="http://schemas.openxmlformats.org/officeDocument/2006/relationships" id="258" r:id="R2fed8dfbf492439c"/>
    <p:sldId xmlns:r="http://schemas.openxmlformats.org/officeDocument/2006/relationships" id="259" r:id="R541fa2743f5748ae"/>
    <p:sldId xmlns:r="http://schemas.openxmlformats.org/officeDocument/2006/relationships" id="260" r:id="Rf51e6adb3b6d4442"/>
    <p:sldId xmlns:r="http://schemas.openxmlformats.org/officeDocument/2006/relationships" id="261" r:id="Rbd76dc68d5aa4ae3"/>
    <p:sldId xmlns:r="http://schemas.openxmlformats.org/officeDocument/2006/relationships" id="262" r:id="R002430c80f5045c4"/>
    <p:sldId xmlns:r="http://schemas.openxmlformats.org/officeDocument/2006/relationships" id="263" r:id="R5df12ae019124017"/>
    <p:sldId xmlns:r="http://schemas.openxmlformats.org/officeDocument/2006/relationships" id="264" r:id="R2ec3a9dafeee4005"/>
    <p:sldId xmlns:r="http://schemas.openxmlformats.org/officeDocument/2006/relationships" id="265" r:id="R751e77c41eeb49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322134ffef4d00" /><Relationship Type="http://schemas.openxmlformats.org/officeDocument/2006/relationships/slideMaster" Target="/ppt/slideMasters/slideMaster1.xml" Id="R19351d0e8ee140b2" /><Relationship Type="http://schemas.openxmlformats.org/officeDocument/2006/relationships/notesMaster" Target="/ppt/notesMasters/notesMaster1.xml" Id="R53dc9a2469d3471f" /><Relationship Type="http://schemas.openxmlformats.org/officeDocument/2006/relationships/presProps" Target="/ppt/presProps.xml" Id="Rbabe41f4a9d34d51" /><Relationship Type="http://schemas.openxmlformats.org/officeDocument/2006/relationships/tableStyles" Target="/ppt/tableStyles.xml" Id="R00a4a2fbbd75469b" /><Relationship Type="http://schemas.openxmlformats.org/officeDocument/2006/relationships/slide" Target="/ppt/slides/slide1.xml" Id="R73362c0731c64ce7" /><Relationship Type="http://schemas.openxmlformats.org/officeDocument/2006/relationships/slide" Target="/ppt/slides/slide2.xml" Id="R50fd2a5966724fdb" /><Relationship Type="http://schemas.openxmlformats.org/officeDocument/2006/relationships/slide" Target="/ppt/slides/slide3.xml" Id="R2fed8dfbf492439c" /><Relationship Type="http://schemas.openxmlformats.org/officeDocument/2006/relationships/slide" Target="/ppt/slides/slide4.xml" Id="R541fa2743f5748ae" /><Relationship Type="http://schemas.openxmlformats.org/officeDocument/2006/relationships/slide" Target="/ppt/slides/slide5.xml" Id="Rf51e6adb3b6d4442" /><Relationship Type="http://schemas.openxmlformats.org/officeDocument/2006/relationships/slide" Target="/ppt/slides/slide6.xml" Id="Rbd76dc68d5aa4ae3" /><Relationship Type="http://schemas.openxmlformats.org/officeDocument/2006/relationships/slide" Target="/ppt/slides/slide7.xml" Id="R002430c80f5045c4" /><Relationship Type="http://schemas.openxmlformats.org/officeDocument/2006/relationships/slide" Target="/ppt/slides/slide8.xml" Id="R5df12ae019124017" /><Relationship Type="http://schemas.openxmlformats.org/officeDocument/2006/relationships/slide" Target="/ppt/slides/slide9.xml" Id="R2ec3a9dafeee4005" /><Relationship Type="http://schemas.openxmlformats.org/officeDocument/2006/relationships/slide" Target="/ppt/slides/slide10.xml" Id="R751e77c41eeb49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0ee56c8f96411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842f242ade04da0" /><Relationship Type="http://schemas.openxmlformats.org/officeDocument/2006/relationships/notesMaster" Target="/ppt/notesMasters/notesMaster1.xml" Id="Rabf7c6b7313a45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b615c867cd40c3" /><Relationship Type="http://schemas.openxmlformats.org/officeDocument/2006/relationships/notesMaster" Target="/ppt/notesMasters/notesMaster1.xml" Id="Rfad7fb2ae11e49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8aa4e43fed47c6" /><Relationship Type="http://schemas.openxmlformats.org/officeDocument/2006/relationships/notesMaster" Target="/ppt/notesMasters/notesMaster1.xml" Id="R328f7b6c67ca42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421d280c894d9c" /><Relationship Type="http://schemas.openxmlformats.org/officeDocument/2006/relationships/notesMaster" Target="/ppt/notesMasters/notesMaster1.xml" Id="R549f44ab7b0a43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c261ad9b26e4105" /><Relationship Type="http://schemas.openxmlformats.org/officeDocument/2006/relationships/notesMaster" Target="/ppt/notesMasters/notesMaster1.xml" Id="R5a0f3235aaca40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753f8f71594da3" /><Relationship Type="http://schemas.openxmlformats.org/officeDocument/2006/relationships/notesMaster" Target="/ppt/notesMasters/notesMaster1.xml" Id="Rfcdf020d68d849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a380117d554e57" /><Relationship Type="http://schemas.openxmlformats.org/officeDocument/2006/relationships/notesMaster" Target="/ppt/notesMasters/notesMaster1.xml" Id="R9386c8e69bf442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540cc12d26b4931" /><Relationship Type="http://schemas.openxmlformats.org/officeDocument/2006/relationships/notesMaster" Target="/ppt/notesMasters/notesMaster1.xml" Id="Ra50a457127da489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e2c482fbad4997" /><Relationship Type="http://schemas.openxmlformats.org/officeDocument/2006/relationships/notesMaster" Target="/ppt/notesMasters/notesMaster1.xml" Id="Rad2437e32b41444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984a83a67314bbb" /><Relationship Type="http://schemas.openxmlformats.org/officeDocument/2006/relationships/notesMaster" Target="/ppt/notesMasters/notesMaster1.xml" Id="R226012ac4eda488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10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10 дәріс.docx.</a:t>
            </a:r>
          </a:p>
          <a:p xmlns:a="http://schemas.openxmlformats.org/drawingml/2006/main">
            <a:r>
              <a:t>Тақырып: Атмосфераның рөлі.</a:t>
            </a:r>
          </a:p>
          <a:p xmlns:a="http://schemas.openxmlformats.org/drawingml/2006/main">
            <a:r>
              <a:t>Атмосфера Жердің газдық қабығын құрайды.</a:t>
            </a:r>
          </a:p>
          <a:p xmlns:a="http://schemas.openxmlformats.org/drawingml/2006/main">
            <a:r>
              <a:t>Ол жылу және ылғал алмасуға қатысады.</a:t>
            </a:r>
          </a:p>
          <a:p xmlns:a="http://schemas.openxmlformats.org/drawingml/2006/main">
            <a:r>
              <a:t>Ауа жағдайы тіршілік пен шаруашылыққа тікелей әсер 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10 дәріс.docx.</a:t>
            </a:r>
          </a:p>
          <a:p xmlns:a="http://schemas.openxmlformats.org/drawingml/2006/main">
            <a:r>
              <a:t>Тақырып: Қауіпті табиғи құбылыстар.</a:t>
            </a:r>
          </a:p>
          <a:p xmlns:a="http://schemas.openxmlformats.org/drawingml/2006/main">
            <a:r>
              <a:t>Қатты жел, дауыл және құйындар табиғи қауіптерге жатады.</a:t>
            </a:r>
          </a:p>
          <a:p xmlns:a="http://schemas.openxmlformats.org/drawingml/2006/main">
            <a:r>
              <a:t>Олар құрылыстарды, көлікті және өсімдік жамылғысын зақымдауы мүмкін.</a:t>
            </a:r>
          </a:p>
          <a:p xmlns:a="http://schemas.openxmlformats.org/drawingml/2006/main">
            <a:r>
              <a:t>Қауіптілік құбылыстың күші мен аумақтың осалдығына байланысты.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10 дәріс.docx.</a:t>
            </a:r>
          </a:p>
          <a:p xmlns:a="http://schemas.openxmlformats.org/drawingml/2006/main">
            <a:r>
              <a:t>Тақырып: Антропогендік ластану көздері.</a:t>
            </a:r>
          </a:p>
          <a:p xmlns:a="http://schemas.openxmlformats.org/drawingml/2006/main">
            <a:r>
              <a:t>Өнеркәсіп, энергетика және көлік ауаға шығарындылар бөледі.</a:t>
            </a:r>
          </a:p>
          <a:p xmlns:a="http://schemas.openxmlformats.org/drawingml/2006/main">
            <a:r>
              <a:t>Отын жағу газдар мен қатты бөлшектердің түзілуіне әкеледі.</a:t>
            </a:r>
          </a:p>
          <a:p xmlns:a="http://schemas.openxmlformats.org/drawingml/2006/main">
            <a:r>
              <a:t>Ластану құрамы өндірістің түрі мен технологиясына тәуелді.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10 дәріс.docx.</a:t>
            </a:r>
          </a:p>
          <a:p xmlns:a="http://schemas.openxmlformats.org/drawingml/2006/main">
            <a:r>
              <a:t>Тақырып: Аэрозольдер және смог.</a:t>
            </a:r>
          </a:p>
          <a:p xmlns:a="http://schemas.openxmlformats.org/drawingml/2006/main">
            <a:r>
              <a:t>Аэрозольдер ауадағы ұсақ қатты немесе сұйық бөлшектерден тұрады.</a:t>
            </a:r>
          </a:p>
          <a:p xmlns:a="http://schemas.openxmlformats.org/drawingml/2006/main">
            <a:r>
              <a:t>Смог ластаушылардың жиналуымен байланысты.</a:t>
            </a:r>
          </a:p>
          <a:p xmlns:a="http://schemas.openxmlformats.org/drawingml/2006/main">
            <a:r>
              <a:t>Ауа райы ластаушылардың таралуына немесе жиналуына әсер 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10 дәріс.docx.</a:t>
            </a:r>
          </a:p>
          <a:p xmlns:a="http://schemas.openxmlformats.org/drawingml/2006/main">
            <a:r>
              <a:t>Тақырып: Қышқылды жауын-шашын.</a:t>
            </a:r>
          </a:p>
          <a:p xmlns:a="http://schemas.openxmlformats.org/drawingml/2006/main">
            <a:r>
              <a:t>Күкірт пен азот қосылыстары атмосфералық химиялық өзгерістерге қатысады.</a:t>
            </a:r>
          </a:p>
          <a:p xmlns:a="http://schemas.openxmlformats.org/drawingml/2006/main">
            <a:r>
              <a:t>Қышқылданған жауын-шашын топырақ пен су экожүйелеріне әсер етеді.</a:t>
            </a:r>
          </a:p>
          <a:p xmlns:a="http://schemas.openxmlformats.org/drawingml/2006/main">
            <a:r>
              <a:t>Орта қышқылдығының өзгеруі элементтердің қозғалғыштығын өзгерте алады.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10 дәріс.docx.</a:t>
            </a:r>
          </a:p>
          <a:p xmlns:a="http://schemas.openxmlformats.org/drawingml/2006/main">
            <a:r>
              <a:t>Тақырып: Парниктік әсер.</a:t>
            </a:r>
          </a:p>
          <a:p xmlns:a="http://schemas.openxmlformats.org/drawingml/2006/main">
            <a:r>
              <a:t>Парниктік газдар Жердің жылулық сәулеленуін жұтады.</a:t>
            </a:r>
          </a:p>
          <a:p xmlns:a="http://schemas.openxmlformats.org/drawingml/2006/main">
            <a:r>
              <a:t>Олардың мөлшерінің өзгеруі жылу балансына ықпал етеді.</a:t>
            </a:r>
          </a:p>
          <a:p xmlns:a="http://schemas.openxmlformats.org/drawingml/2006/main">
            <a:r>
              <a:t>Климаттық салдарлар атмосфераның ластануымен бірге қарастырылады.</a:t>
            </a:r>
          </a:p>
          <a:p xmlns:a="http://schemas.openxmlformats.org/drawingml/2006/main">
            <a:r>
              <a:t>Ғылыми анықтама: https://science.nasa.gov/earth/earth-observatory/climate-and-earths-energy-budget/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10 дәріс.docx.</a:t>
            </a:r>
          </a:p>
          <a:p xmlns:a="http://schemas.openxmlformats.org/drawingml/2006/main">
            <a:r>
              <a:t>Тақырып: Озон қабаты.</a:t>
            </a:r>
          </a:p>
          <a:p xmlns:a="http://schemas.openxmlformats.org/drawingml/2006/main">
            <a:r>
              <a:t>Стратосфералық озон Күннің ультракүлгін сәулесінің бір бөлігін жұтады.</a:t>
            </a:r>
          </a:p>
          <a:p xmlns:a="http://schemas.openxmlformats.org/drawingml/2006/main">
            <a:r>
              <a:t>Озон қабатының жұқаруы тірі организмдерге түсетін әсерді өзгерте алады.</a:t>
            </a:r>
          </a:p>
          <a:p xmlns:a="http://schemas.openxmlformats.org/drawingml/2006/main">
            <a:r>
              <a:t>Озон мәселесі мен парниктік әсердің механизмдерін ажырату қажет.</a:t>
            </a:r>
          </a:p>
          <a:p xmlns:a="http://schemas.openxmlformats.org/drawingml/2006/main">
            <a:r>
              <a:t>Ғылыми анықтама: https://science.nasa.gov/climate-change/faq/is-the-ozone-hole-causing-climate-change/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10 дәріс.docx.</a:t>
            </a:r>
          </a:p>
          <a:p xmlns:a="http://schemas.openxmlformats.org/drawingml/2006/main">
            <a:r>
              <a:t>Тақырып: Экологиялық салдар және бақылау.</a:t>
            </a:r>
          </a:p>
          <a:p xmlns:a="http://schemas.openxmlformats.org/drawingml/2006/main">
            <a:r>
              <a:t>Ластаушылар адам денсаулығы мен экожүйелерге әсер етеді.</a:t>
            </a:r>
          </a:p>
          <a:p xmlns:a="http://schemas.openxmlformats.org/drawingml/2006/main">
            <a:r>
              <a:t>Ауа сапасын бағалауда шығарындылар мен метеожағдай бірге ескеріледі.</a:t>
            </a:r>
          </a:p>
          <a:p xmlns:a="http://schemas.openxmlformats.org/drawingml/2006/main">
            <a:r>
              <a:t>Жүйелі өлшеулер ластану деңгейі мен өзгеру үрдісін көрсетеді.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10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Атмосфераның негізгі экологиялық қызметтері қандай?</a:t>
            </a:r>
          </a:p>
          <a:p xmlns:a="http://schemas.openxmlformats.org/drawingml/2006/main">
            <a:r>
              <a:t>Смог пен қышқылды жауын-шашын қалай қалыптасады?</a:t>
            </a:r>
          </a:p>
          <a:p xmlns:a="http://schemas.openxmlformats.org/drawingml/2006/main">
            <a:r>
              <a:t>Парниктік әсер мен озон қабатының рөлі қалай ерекшеленеді?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40bb81a51142d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5cc219a046455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ebadc034d348b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da19a4537d46d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91ff85f2aa460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fc5428aeb74b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18BE6DC-D787-41D2-A22C-AC672602D2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7969455-9463-4B71-9904-F83D7125FF1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0516D40-5F4F-4D1E-9963-FC72B8B465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5FCB8F-CD6C-4421-A6B8-AF768E4DEC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9A4239F-15D1-4A34-A0DA-DF6DA7F0116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F20F31D-10E3-4B5C-8391-9F40F6F052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1C8A932-4144-48E6-B9B0-7867ADA51A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838E386-EF5F-4957-A939-34C87344D69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8F8304-BF36-4D08-A353-C91F16FC34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172FF5E-675D-433F-B410-8A8F383283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40f290a9f3f4732" /><Relationship Type="http://schemas.openxmlformats.org/officeDocument/2006/relationships/slideLayout" Target="/ppt/slideLayouts/slideLayout1.xml" Id="Rcd8c864d98714172" /><Relationship Type="http://schemas.openxmlformats.org/officeDocument/2006/relationships/slideLayout" Target="/ppt/slideLayouts/slideLayout2.xml" Id="Rd7dd0f092d194585" /><Relationship Type="http://schemas.openxmlformats.org/officeDocument/2006/relationships/slideLayout" Target="/ppt/slideLayouts/slideLayout3.xml" Id="R096b69edeef94dfa" /><Relationship Type="http://schemas.openxmlformats.org/officeDocument/2006/relationships/slideLayout" Target="/ppt/slideLayouts/slideLayout4.xml" Id="R0defb16fc6694375" /><Relationship Type="http://schemas.openxmlformats.org/officeDocument/2006/relationships/slideLayout" Target="/ppt/slideLayouts/slideLayout5.xml" Id="R3266a47800944040" /><Relationship Type="http://schemas.openxmlformats.org/officeDocument/2006/relationships/slideLayout" Target="/ppt/slideLayouts/slideLayout6.xml" Id="R3c30750159b5402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8c864d98714172"/>
    <p:sldLayoutId xmlns:r="http://schemas.openxmlformats.org/officeDocument/2006/relationships" id="2147483650" r:id="Rd7dd0f092d194585"/>
    <p:sldLayoutId xmlns:r="http://schemas.openxmlformats.org/officeDocument/2006/relationships" id="2147483651" r:id="R096b69edeef94dfa"/>
    <p:sldLayoutId xmlns:r="http://schemas.openxmlformats.org/officeDocument/2006/relationships" id="2147483652" r:id="R0defb16fc6694375"/>
    <p:sldLayoutId xmlns:r="http://schemas.openxmlformats.org/officeDocument/2006/relationships" id="2147483653" r:id="R3266a47800944040"/>
    <p:sldLayoutId xmlns:r="http://schemas.openxmlformats.org/officeDocument/2006/relationships" id="2147483654" r:id="R3c30750159b5402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3980ee3f8c4b64" /><Relationship Type="http://schemas.openxmlformats.org/officeDocument/2006/relationships/image" Target="/ppt/media/image.png" Id="Rbbb74eb7c2dc40ec" /><Relationship Type="http://schemas.openxmlformats.org/officeDocument/2006/relationships/notesSlide" Target="/ppt/notesSlides/notesSlide1.xml" Id="R9c3e996e9f5849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a7809a6f1044c4" /><Relationship Type="http://schemas.openxmlformats.org/officeDocument/2006/relationships/notesSlide" Target="/ppt/notesSlides/notesSlide2.xml" Id="Raece28bf06e143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95d067de3a4685" /><Relationship Type="http://schemas.openxmlformats.org/officeDocument/2006/relationships/notesSlide" Target="/ppt/notesSlides/notesSlide3.xml" Id="R241b14f7ac1041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8ba3845f4c4ade" /><Relationship Type="http://schemas.openxmlformats.org/officeDocument/2006/relationships/notesSlide" Target="/ppt/notesSlides/notesSlide4.xml" Id="R42d49c4d37464c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3de414656a48d0" /><Relationship Type="http://schemas.openxmlformats.org/officeDocument/2006/relationships/notesSlide" Target="/ppt/notesSlides/notesSlide5.xml" Id="Rf534119809474d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f9a11304224cb3" /><Relationship Type="http://schemas.openxmlformats.org/officeDocument/2006/relationships/notesSlide" Target="/ppt/notesSlides/notesSlide6.xml" Id="Rdc184d7dc5044a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85af60ab204afa" /><Relationship Type="http://schemas.openxmlformats.org/officeDocument/2006/relationships/notesSlide" Target="/ppt/notesSlides/notesSlide7.xml" Id="Rf88c6d255c6848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68179f7c9304408" /><Relationship Type="http://schemas.openxmlformats.org/officeDocument/2006/relationships/notesSlide" Target="/ppt/notesSlides/notesSlide8.xml" Id="R392cea7beb78482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8666fd355e41ea" /><Relationship Type="http://schemas.openxmlformats.org/officeDocument/2006/relationships/notesSlide" Target="/ppt/notesSlides/notesSlide9.xml" Id="R92bed3e1ddf54ec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65f321d8954fea" /><Relationship Type="http://schemas.openxmlformats.org/officeDocument/2006/relationships/notesSlide" Target="/ppt/notesSlides/notesSlide10.xml" Id="R53ae735987d04eb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1F976-A3D3-485F-8B3F-994B659FDA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b74eb7c2dc40e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AB23554F-947E-4436-B629-AEDEFA4B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10-дәріс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BFB8B2D9-BA43-4541-8C7D-38D494ED2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Атмосфера экологиясы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6F3361D0-C149-4CFC-B80E-D9CC442D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11051631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C3B77395-CD8F-40E4-9C2F-F0236106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Атмосфераның рөлі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644E6DA9-4769-46D5-8FC2-23522136A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1B4C9C3-FBEB-4258-A7BF-4DA6BEBF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Атмосфера Жердің газдық қабығын құрайды.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C33A260-331C-4E93-9C67-BC8E240E8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1296894-E5D3-4F57-96AC-5943FAD0E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Ол жылу және ылғал алмасуға қатысады.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823B007-58B9-4261-83A7-8DB777EC1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E3576ED7-BD86-437C-95AF-566AFF77C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Ауа жағдайы тіршілік пен шаруашылыққа тікелей әсер 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FCCEE68-FF32-42D4-A041-2C33BA39F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10-дәріс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6739262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3D337EF-C0F2-4427-A0A6-786FE03B2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Қауіпті табиғи құбылыстар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DA320AC-FBDB-4654-9ED7-529509882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6CDCEF4-1281-4504-980E-9D5937B5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Қатты жел, дауыл және құйындар табиғи қауіптерге жатады.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375431EC-1D62-412F-B210-D56A68D23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D171191D-3A5B-4125-89EF-8E5A08E7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Олар құрылыстарды, көлікті және өсімдік жамылғысын зақымдауы мүмкін.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28BEE7FD-1DEF-4650-BF95-D2DCD30AE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648D8EF-1609-4E59-B250-2E1BDD25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Қауіптілік құбылыстың күші мен аумақтың осалдығына байланысты.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2311532E-6DD0-4A42-B79F-B2DAE88E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10-дәріс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3183204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47DA156-B25F-43ED-8107-FE1B907B0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Антропогендік ластану көздері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E50DAA44-5BF1-47A6-8B43-32C290D3C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55B7DEE-4D6F-4361-8A2F-0A7969DC5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Өнеркәсіп, энергетика және көлік ауаға шығарындылар бөледі.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334F335-DBAA-49EA-9106-60AC1204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7A70912-778E-414E-9DAD-E3BE9959C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Отын жағу газдар мен қатты бөлшектердің түзілуіне әкеледі.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3830E0EB-6B11-4EAB-9ACE-5089B7F4B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F646293-F37A-4111-BEA5-FFD6032D6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Ластану құрамы өндірістің түрі мен технологиясына тәуелді.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22153C4-B9E8-497A-8AE3-1AEB0151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10-дәріс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58002960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A95AAAC-93F5-455B-9345-42C15830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Аэрозольдер және смог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18010AB7-9C07-4A8A-AF47-2E302DFF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8ECCBFB-9C60-444A-B3C0-5032CEF54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Аэрозольдер ауадағы ұсақ қатты немесе сұйық бөлшектерден тұрады.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73C3FFD-3D4B-49E5-A420-B27DC7438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DF6F891-6711-4714-8464-2C8CAA83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Смог ластаушылардың жиналуымен байланысты.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D5109296-9CBA-4225-89DE-E440E473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6916589-20E5-461F-A370-97D111F3B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Ауа райы ластаушылардың таралуына немесе жиналуына әсер 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3CBACCB-9331-452B-A666-3D64530B4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10-дәріс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14251875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3A846E9-A50C-429F-8F58-0ADE2CA6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Қышқылды жауын-шашын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A485298-542F-4806-AAB2-439A1D73A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BF8F870-55D3-4F89-97CE-D907764CD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Күкірт пен азот қосылыстары атмосфералық химиялық өзгерістерге қатысады.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4F378ED-3D8F-4EEF-93A3-4DE412998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79F50AE-9AD8-4A8E-97F7-7CBB5491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Қышқылданған жауын-шашын топырақ пен су экожүйелеріне әсер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0E0BCD4-8C9D-40E7-88A1-9DC6380F4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9F4B1C32-5338-455B-A49A-10AE100F9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Орта қышқылдығының өзгеруі элементтердің қозғалғыштығын өзгерте алады.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3713A482-3400-4FF6-8CD0-D4509BF4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10-дәріс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2025000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438788B9-248F-4610-8E19-88711DA4C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Парниктік әсер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D37E844-30C8-4A1E-9C01-54EFD76A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C6E48A5-A268-4377-89C7-CDD2B73A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Парниктік газдар Жердің жылулық сәулеленуін жұтады.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20241EF7-EA06-4C69-8B04-E18F82354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7D59D42-0ACF-48B5-B853-4D82E51A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Олардың мөлшерінің өзгеруі жылу балансына ықпал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34E6536-DC6C-4631-AE31-129708D43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F383811-63BD-454E-84EE-FA67F773C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Климаттық салдарлар атмосфераның ластануымен бірге қарастырылады.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5B13600-40C9-41B0-8213-22A631312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10-дәріс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7137479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C458A25-8CCE-4290-92C7-C44CB869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Озон қабаты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BA566814-F45D-4549-97CB-3B9FAA3FE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D89276C-F029-4C2E-AF15-FC3B49D4B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Стратосфералық озон Күннің ультракүлгін сәулесінің бір бөлігін жұтады.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7FDD0A2-8A29-44AF-8569-A8182C206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FC46BFD-03F4-4E2F-888F-37AD0A656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Озон қабатының жұқаруы тірі организмдерге түсетін әсерді өзгерте алады.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F46394DD-CA9D-471B-AF33-E77D51C8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078D368-698C-4702-9533-12C7EE6FA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Озон мәселесі мен парниктік әсердің механизмдерін ажырату қажет.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F777556-A179-45A5-803E-ED5CA4C1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10-дәріс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9815754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1106D8A-C01E-4A3A-824F-0EF1E6B5C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Экологиялық салдар және бақылау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E77DBDC-C314-416B-9A06-399CA2B86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4105ACB-D737-47CC-8C72-4670BA9DA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Ластаушылар адам денсаулығы мен экожүйелерге әсер етеді.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A08A4EEA-4BC3-41B9-859C-FD4004C8C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784CCFE-7850-4EE3-BC8D-C1F26299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Ауа сапасын бағалауда шығарындылар мен метеожағдай бірге ескеріледі.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D6F35D2-27B3-4E81-BBE3-2FEFA79E8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2EC6694-88E9-486B-8F3E-980F0C689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Жүйелі өлшеулер ластану деңгейі мен өзгеру үрдісін көрсетеді.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E7B59B7-3678-47EC-8494-724155C98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10-дәріс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3833592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D44B396-F8C2-4682-819A-1737A250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0688D763-3277-49FB-89CE-1C30B8DDE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3EACE46-499E-4205-A7BD-9B968E60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Атмосфераның негізгі экологиялық қызметтері қандай?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C0BC0CF2-946F-42B2-9781-3F696056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BE15D6E-70B1-4EE5-A9CA-4CD24F4DB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Смог пен қышқылды жауын-шашын қалай қалыптасады?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B8B8887C-D933-435A-91F9-008A257E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B0533DC1-A3F2-41C2-A5F3-55A67D812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Парниктік әсер мен озон қабатының рөлі қалай ерекшеленеді?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BE741CB-2FF1-42F2-B733-3F23FF33F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10-дәріс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8536185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2026-10-28T09:52:22.5410000Z</dcterms:created>
  <dcterms:modified xsi:type="dcterms:W3CDTF">2026-10-28T09:52:22.5410000Z</dcterms:modified>
</coreProperties>
</file>