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7c7edc186bf4df3" /><Relationship Type="http://schemas.openxmlformats.org/officeDocument/2006/relationships/extended-properties" Target="/docProps/app.xml" Id="Rc7ff5a7998064bc7" /><Relationship Type="http://schemas.openxmlformats.org/officeDocument/2006/relationships/officeDocument" Target="/ppt/presentation.xml" Id="Rd03d0b4a1f8b4e0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179a4cb5d364fe7"/>
  </p:sldMasterIdLst>
  <p:notesMasterIdLst>
    <p:notesMasterId xmlns:r="http://schemas.openxmlformats.org/officeDocument/2006/relationships" r:id="R9cb78d145a664c95"/>
  </p:notesMasterIdLst>
  <p:sldIdLst>
    <p:sldId xmlns:r="http://schemas.openxmlformats.org/officeDocument/2006/relationships" id="256" r:id="Rd70063db581d451f"/>
    <p:sldId xmlns:r="http://schemas.openxmlformats.org/officeDocument/2006/relationships" id="257" r:id="R66e02ee1bc3d4dec"/>
    <p:sldId xmlns:r="http://schemas.openxmlformats.org/officeDocument/2006/relationships" id="258" r:id="R8372a9898a6749f0"/>
    <p:sldId xmlns:r="http://schemas.openxmlformats.org/officeDocument/2006/relationships" id="259" r:id="R43a4a84ad9a740f5"/>
    <p:sldId xmlns:r="http://schemas.openxmlformats.org/officeDocument/2006/relationships" id="260" r:id="R9a75b1a308594f55"/>
    <p:sldId xmlns:r="http://schemas.openxmlformats.org/officeDocument/2006/relationships" id="261" r:id="R1a339b5227464a7b"/>
    <p:sldId xmlns:r="http://schemas.openxmlformats.org/officeDocument/2006/relationships" id="262" r:id="Rbcbbbac4b95648b6"/>
    <p:sldId xmlns:r="http://schemas.openxmlformats.org/officeDocument/2006/relationships" id="263" r:id="R96446993da6e47dd"/>
    <p:sldId xmlns:r="http://schemas.openxmlformats.org/officeDocument/2006/relationships" id="264" r:id="R70e13ebe336e4524"/>
    <p:sldId xmlns:r="http://schemas.openxmlformats.org/officeDocument/2006/relationships" id="265" r:id="Rb90be56dccee476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460cffff67841d1" /><Relationship Type="http://schemas.openxmlformats.org/officeDocument/2006/relationships/slideMaster" Target="/ppt/slideMasters/slideMaster1.xml" Id="R8179a4cb5d364fe7" /><Relationship Type="http://schemas.openxmlformats.org/officeDocument/2006/relationships/notesMaster" Target="/ppt/notesMasters/notesMaster1.xml" Id="R9cb78d145a664c95" /><Relationship Type="http://schemas.openxmlformats.org/officeDocument/2006/relationships/presProps" Target="/ppt/presProps.xml" Id="Rd3e6ca098ae44ee9" /><Relationship Type="http://schemas.openxmlformats.org/officeDocument/2006/relationships/tableStyles" Target="/ppt/tableStyles.xml" Id="Rc5d692d6a8344f99" /><Relationship Type="http://schemas.openxmlformats.org/officeDocument/2006/relationships/slide" Target="/ppt/slides/slide1.xml" Id="Rd70063db581d451f" /><Relationship Type="http://schemas.openxmlformats.org/officeDocument/2006/relationships/slide" Target="/ppt/slides/slide2.xml" Id="R66e02ee1bc3d4dec" /><Relationship Type="http://schemas.openxmlformats.org/officeDocument/2006/relationships/slide" Target="/ppt/slides/slide3.xml" Id="R8372a9898a6749f0" /><Relationship Type="http://schemas.openxmlformats.org/officeDocument/2006/relationships/slide" Target="/ppt/slides/slide4.xml" Id="R43a4a84ad9a740f5" /><Relationship Type="http://schemas.openxmlformats.org/officeDocument/2006/relationships/slide" Target="/ppt/slides/slide5.xml" Id="R9a75b1a308594f55" /><Relationship Type="http://schemas.openxmlformats.org/officeDocument/2006/relationships/slide" Target="/ppt/slides/slide6.xml" Id="R1a339b5227464a7b" /><Relationship Type="http://schemas.openxmlformats.org/officeDocument/2006/relationships/slide" Target="/ppt/slides/slide7.xml" Id="Rbcbbbac4b95648b6" /><Relationship Type="http://schemas.openxmlformats.org/officeDocument/2006/relationships/slide" Target="/ppt/slides/slide8.xml" Id="R96446993da6e47dd" /><Relationship Type="http://schemas.openxmlformats.org/officeDocument/2006/relationships/slide" Target="/ppt/slides/slide9.xml" Id="R70e13ebe336e4524" /><Relationship Type="http://schemas.openxmlformats.org/officeDocument/2006/relationships/slide" Target="/ppt/slides/slide10.xml" Id="Rb90be56dccee476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c77a0ffec5d470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cff90842fd044fe" /><Relationship Type="http://schemas.openxmlformats.org/officeDocument/2006/relationships/notesMaster" Target="/ppt/notesMasters/notesMaster1.xml" Id="Rbd58dea759e04fc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edcd78537ad4879" /><Relationship Type="http://schemas.openxmlformats.org/officeDocument/2006/relationships/notesMaster" Target="/ppt/notesMasters/notesMaster1.xml" Id="R2d5950adc50248a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fe41bf1ce804afd" /><Relationship Type="http://schemas.openxmlformats.org/officeDocument/2006/relationships/notesMaster" Target="/ppt/notesMasters/notesMaster1.xml" Id="R70888132dad2484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9b4f4eb38754848" /><Relationship Type="http://schemas.openxmlformats.org/officeDocument/2006/relationships/notesMaster" Target="/ppt/notesMasters/notesMaster1.xml" Id="R6a1c3b803ea04e1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d4c4aa311394b66" /><Relationship Type="http://schemas.openxmlformats.org/officeDocument/2006/relationships/notesMaster" Target="/ppt/notesMasters/notesMaster1.xml" Id="R7bb3e275e5864fb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72ce898ac384dbc" /><Relationship Type="http://schemas.openxmlformats.org/officeDocument/2006/relationships/notesMaster" Target="/ppt/notesMasters/notesMaster1.xml" Id="Rdfcf263cbf7142d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4f3311b34ab4afa" /><Relationship Type="http://schemas.openxmlformats.org/officeDocument/2006/relationships/notesMaster" Target="/ppt/notesMasters/notesMaster1.xml" Id="Rfbd4321bbf58401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f052d1dd8ee4275" /><Relationship Type="http://schemas.openxmlformats.org/officeDocument/2006/relationships/notesMaster" Target="/ppt/notesMasters/notesMaster1.xml" Id="Rbd3f9e434d2f417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41672171f994ceb" /><Relationship Type="http://schemas.openxmlformats.org/officeDocument/2006/relationships/notesMaster" Target="/ppt/notesMasters/notesMaster1.xml" Id="R3ae1ac39fdb240e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2e77df4de3340e2" /><Relationship Type="http://schemas.openxmlformats.org/officeDocument/2006/relationships/notesMaster" Target="/ppt/notesMasters/notesMaster1.xml" Id="Rf7aad38d0e45474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Дереккөз: 11 дәріс.docx.</a:t>
            </a:r>
          </a:p>
          <a:p xmlns:a="http://schemas.openxmlformats.org/drawingml/2006/main">
            <a:r>
              <a:t>Оқу презентациясы бастапқы дәріс мазмұнын ықшамдап береді. Түпнұсқадағы тарихи деректер қазіргі жағдайдың статистикасы ретінде берілмейді.</a:t>
            </a:r>
          </a:p>
          <a:p xmlns:a="http://schemas.openxmlformats.org/drawingml/2006/main">
            <a:r>
              <a:t>Обложка: AI-generated illustrative landscape, not a real location.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11 дәріс.docx.</a:t>
            </a:r>
          </a:p>
          <a:p xmlns:a="http://schemas.openxmlformats.org/drawingml/2006/main">
            <a:r>
              <a:t>Тақырып: Мұхит геоэкологиясының міндеттері.</a:t>
            </a:r>
          </a:p>
          <a:p xmlns:a="http://schemas.openxmlformats.org/drawingml/2006/main">
            <a:r>
              <a:t>Мұхит пен жағалаудағы табиғи процестерді зерттеу.</a:t>
            </a:r>
          </a:p>
          <a:p xmlns:a="http://schemas.openxmlformats.org/drawingml/2006/main">
            <a:r>
              <a:t>Су ортасының жағдайы мен биологиялық өнімділігін бағалау.</a:t>
            </a:r>
          </a:p>
          <a:p xmlns:a="http://schemas.openxmlformats.org/drawingml/2006/main">
            <a:r>
              <a:t>Антропогендік ластану мен табиғи қауіптердің салдарын анықтау.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11 дәріс.docx.</a:t>
            </a:r>
          </a:p>
          <a:p xmlns:a="http://schemas.openxmlformats.org/drawingml/2006/main">
            <a:r>
              <a:t>Тақырып: Дүниежүзілік мұхит.</a:t>
            </a:r>
          </a:p>
          <a:p xmlns:a="http://schemas.openxmlformats.org/drawingml/2006/main">
            <a:r>
              <a:t>Мұхиттар мен теңіздер өзара байланысқан су жүйесін құрайды.</a:t>
            </a:r>
          </a:p>
          <a:p xmlns:a="http://schemas.openxmlformats.org/drawingml/2006/main">
            <a:r>
              <a:t>Судың құрамы мен қозғалысы тіршілік жағдайларын анықтайды.</a:t>
            </a:r>
          </a:p>
          <a:p xmlns:a="http://schemas.openxmlformats.org/drawingml/2006/main">
            <a:r>
              <a:t>Мұхит атмосферамен және құрлықпен зат пен энергия алмасады.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11 дәріс.docx.</a:t>
            </a:r>
          </a:p>
          <a:p xmlns:a="http://schemas.openxmlformats.org/drawingml/2006/main">
            <a:r>
              <a:t>Тақырып: Су қозғалысы және тіршілік.</a:t>
            </a:r>
          </a:p>
          <a:p xmlns:a="http://schemas.openxmlformats.org/drawingml/2006/main">
            <a:r>
              <a:t>Толқындар, ағыстар және тік араласу су массаларын өзгертеді.</a:t>
            </a:r>
          </a:p>
          <a:p xmlns:a="http://schemas.openxmlformats.org/drawingml/2006/main">
            <a:r>
              <a:t>Газдар мен қоректік заттардың таралуы биологиялық өнімділікке әсер етеді.</a:t>
            </a:r>
          </a:p>
          <a:p xmlns:a="http://schemas.openxmlformats.org/drawingml/2006/main">
            <a:r>
              <a:t>Мұхит жағдайы кеңістікте және уақытта біркелкі болмайды.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11 дәріс.docx.</a:t>
            </a:r>
          </a:p>
          <a:p xmlns:a="http://schemas.openxmlformats.org/drawingml/2006/main">
            <a:r>
              <a:t>Тақырып: Жағалаулық процестер.</a:t>
            </a:r>
          </a:p>
          <a:p xmlns:a="http://schemas.openxmlformats.org/drawingml/2006/main">
            <a:r>
              <a:t>Толқындар жағалауды бұзып, материалды тасымалдайды.</a:t>
            </a:r>
          </a:p>
          <a:p xmlns:a="http://schemas.openxmlformats.org/drawingml/2006/main">
            <a:r>
              <a:t>Абразия мен шөгінді жиналу жағалау пішінін өзгертеді.</a:t>
            </a:r>
          </a:p>
          <a:p xmlns:a="http://schemas.openxmlformats.org/drawingml/2006/main">
            <a:r>
              <a:t>Жағалау динамикасы елді мекендер мен инфрақұрылымға ықпал етеді.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11 дәріс.docx.</a:t>
            </a:r>
          </a:p>
          <a:p xmlns:a="http://schemas.openxmlformats.org/drawingml/2006/main">
            <a:r>
              <a:t>Тақырып: Мұхит деңгейінің ауытқуы.</a:t>
            </a:r>
          </a:p>
          <a:p xmlns:a="http://schemas.openxmlformats.org/drawingml/2006/main">
            <a:r>
              <a:t>Қысқа мерзімді өзгерістер жел мен су қозғалысына байланысты болуы мүмкін.</a:t>
            </a:r>
          </a:p>
          <a:p xmlns:a="http://schemas.openxmlformats.org/drawingml/2006/main">
            <a:r>
              <a:t>Ұзақ мерзімді өзгерістер су көлемі және жер қыртысы қозғалысымен байланысады.</a:t>
            </a:r>
          </a:p>
          <a:p xmlns:a="http://schemas.openxmlformats.org/drawingml/2006/main">
            <a:r>
              <a:t>Су деңгейі ауытқуы жағалауларды су басу қаупін өзгертеді.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11 дәріс.docx.</a:t>
            </a:r>
          </a:p>
          <a:p xmlns:a="http://schemas.openxmlformats.org/drawingml/2006/main">
            <a:r>
              <a:t>Тақырып: Цунами және табиғи қауіптер.</a:t>
            </a:r>
          </a:p>
          <a:p xmlns:a="http://schemas.openxmlformats.org/drawingml/2006/main">
            <a:r>
              <a:t>Цунами су массасының күрт ығысуымен пайда болады.</a:t>
            </a:r>
          </a:p>
          <a:p xmlns:a="http://schemas.openxmlformats.org/drawingml/2006/main">
            <a:r>
              <a:t>Жағалауға жақындағанда толқынның әсері күшеюі мүмкін.</a:t>
            </a:r>
          </a:p>
          <a:p xmlns:a="http://schemas.openxmlformats.org/drawingml/2006/main">
            <a:r>
              <a:t>Жағалау қауіптерін бағалау табиғи жағдайларды кешенді талдауды қажет етеді.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11 дәріс.docx.</a:t>
            </a:r>
          </a:p>
          <a:p xmlns:a="http://schemas.openxmlformats.org/drawingml/2006/main">
            <a:r>
              <a:t>Тақырып: Мұхит пен атмосфера байланысы.</a:t>
            </a:r>
          </a:p>
          <a:p xmlns:a="http://schemas.openxmlformats.org/drawingml/2006/main">
            <a:r>
              <a:t>Мұхиттағы жылу алмасу атмосфералық процестерге ықпал етеді.</a:t>
            </a:r>
          </a:p>
          <a:p xmlns:a="http://schemas.openxmlformats.org/drawingml/2006/main">
            <a:r>
              <a:t>Дәрісте Эль-Ниньо құбылысы осы байланыстың мысалы ретінде қаралады.</a:t>
            </a:r>
          </a:p>
          <a:p xmlns:a="http://schemas.openxmlformats.org/drawingml/2006/main">
            <a:r>
              <a:t>Су мен ауа жағдайының өзгерістері экожүйелерге әсер етеді.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11 дәріс.docx.</a:t>
            </a:r>
          </a:p>
          <a:p xmlns:a="http://schemas.openxmlformats.org/drawingml/2006/main">
            <a:r>
              <a:t>Тақырып: Антропогендік ластану.</a:t>
            </a:r>
          </a:p>
          <a:p xmlns:a="http://schemas.openxmlformats.org/drawingml/2006/main">
            <a:r>
              <a:t>Өнеркәсіптік және тұрмыстық ағындылар теңізге ластаушылар әкеледі.</a:t>
            </a:r>
          </a:p>
          <a:p xmlns:a="http://schemas.openxmlformats.org/drawingml/2006/main">
            <a:r>
              <a:t>Мұнай ластануы су беті мен организмдерге әсер етеді.</a:t>
            </a:r>
          </a:p>
          <a:p xmlns:a="http://schemas.openxmlformats.org/drawingml/2006/main">
            <a:r>
              <a:t>Жағалаулық аумақтарда шаруашылық қысым ерекше жоғары болуы мүмкін.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11 дәріс.docx.</a:t>
            </a:r>
          </a:p>
          <a:p xmlns:a="http://schemas.openxmlformats.org/drawingml/2006/main">
            <a:r>
              <a:t>Тақырып: Бақылау сұрақтары.</a:t>
            </a:r>
          </a:p>
          <a:p xmlns:a="http://schemas.openxmlformats.org/drawingml/2006/main">
            <a:r>
              <a:t>Абразия жағалауды қалай өзгертеді?</a:t>
            </a:r>
          </a:p>
          <a:p xmlns:a="http://schemas.openxmlformats.org/drawingml/2006/main">
            <a:r>
              <a:t>Мұхит деңгейінің ауытқуы қандай қауіп тудырады?</a:t>
            </a:r>
          </a:p>
          <a:p xmlns:a="http://schemas.openxmlformats.org/drawingml/2006/main">
            <a:r>
              <a:t>Мұнай және ағынды сулар теңіз экожүйесіне қалай әсер етеді?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348fc80b1c34ec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2c67c164b2f41f6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3484303796a421f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94dffda75784917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fa5d1513d954e63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7a67823186f460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92BB918-491F-4A4C-B659-8E9581C4380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DD1EA6DE-8B10-4EF1-889D-8615B5DF7574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18877CF3-3368-4EDB-95D8-B6133CD1DC8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30C239D-AC83-4EBE-8F63-A9CEB7B38D8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7993C1BD-6FF4-4D79-89DE-50BDB69B669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949C6251-C444-44D3-9901-0CCD70F0C75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BA5BA3CA-AA27-43B2-B428-64DAD3ED878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0E1A061A-0A26-4E0E-8496-7CDD46C8E26A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794BDE4-F1F6-4EAF-B73E-32B099B614A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499B9F9-DE98-4B48-B1D8-AD0ABAAA30C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9aa63ba0c3e45e9" /><Relationship Type="http://schemas.openxmlformats.org/officeDocument/2006/relationships/slideLayout" Target="/ppt/slideLayouts/slideLayout1.xml" Id="R5515e48e155a435c" /><Relationship Type="http://schemas.openxmlformats.org/officeDocument/2006/relationships/slideLayout" Target="/ppt/slideLayouts/slideLayout2.xml" Id="Rd62f19a4910c41a0" /><Relationship Type="http://schemas.openxmlformats.org/officeDocument/2006/relationships/slideLayout" Target="/ppt/slideLayouts/slideLayout3.xml" Id="R7c78dde740864c87" /><Relationship Type="http://schemas.openxmlformats.org/officeDocument/2006/relationships/slideLayout" Target="/ppt/slideLayouts/slideLayout4.xml" Id="R2e47f901378442be" /><Relationship Type="http://schemas.openxmlformats.org/officeDocument/2006/relationships/slideLayout" Target="/ppt/slideLayouts/slideLayout5.xml" Id="R0052dd2e849e4021" /><Relationship Type="http://schemas.openxmlformats.org/officeDocument/2006/relationships/slideLayout" Target="/ppt/slideLayouts/slideLayout6.xml" Id="R606cffdb2a8245e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515e48e155a435c"/>
    <p:sldLayoutId xmlns:r="http://schemas.openxmlformats.org/officeDocument/2006/relationships" id="2147483650" r:id="Rd62f19a4910c41a0"/>
    <p:sldLayoutId xmlns:r="http://schemas.openxmlformats.org/officeDocument/2006/relationships" id="2147483651" r:id="R7c78dde740864c87"/>
    <p:sldLayoutId xmlns:r="http://schemas.openxmlformats.org/officeDocument/2006/relationships" id="2147483652" r:id="R2e47f901378442be"/>
    <p:sldLayoutId xmlns:r="http://schemas.openxmlformats.org/officeDocument/2006/relationships" id="2147483653" r:id="R0052dd2e849e4021"/>
    <p:sldLayoutId xmlns:r="http://schemas.openxmlformats.org/officeDocument/2006/relationships" id="2147483654" r:id="R606cffdb2a8245e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e71c72e64774535" /><Relationship Type="http://schemas.openxmlformats.org/officeDocument/2006/relationships/image" Target="/ppt/media/image.png" Id="R4c52f293514d443b" /><Relationship Type="http://schemas.openxmlformats.org/officeDocument/2006/relationships/notesSlide" Target="/ppt/notesSlides/notesSlide1.xml" Id="Rb1836ef9697e4a3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157027b206147df" /><Relationship Type="http://schemas.openxmlformats.org/officeDocument/2006/relationships/notesSlide" Target="/ppt/notesSlides/notesSlide2.xml" Id="R5fc9008e833c41c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02eccf313df4915" /><Relationship Type="http://schemas.openxmlformats.org/officeDocument/2006/relationships/notesSlide" Target="/ppt/notesSlides/notesSlide3.xml" Id="R6a9ba9f53a6344e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6c04728c1424183" /><Relationship Type="http://schemas.openxmlformats.org/officeDocument/2006/relationships/notesSlide" Target="/ppt/notesSlides/notesSlide4.xml" Id="R2aec24fd561a4f5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72a5a86c4244434" /><Relationship Type="http://schemas.openxmlformats.org/officeDocument/2006/relationships/notesSlide" Target="/ppt/notesSlides/notesSlide5.xml" Id="R4e1883f334f448b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1269a0e449c47f3" /><Relationship Type="http://schemas.openxmlformats.org/officeDocument/2006/relationships/notesSlide" Target="/ppt/notesSlides/notesSlide6.xml" Id="Rd1db58e800ea41a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589bb13fc8e42a4" /><Relationship Type="http://schemas.openxmlformats.org/officeDocument/2006/relationships/notesSlide" Target="/ppt/notesSlides/notesSlide7.xml" Id="R66e8314c2cda4c8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07a3719cfbe4271" /><Relationship Type="http://schemas.openxmlformats.org/officeDocument/2006/relationships/notesSlide" Target="/ppt/notesSlides/notesSlide8.xml" Id="Rfb1856873393497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d1f5e9748a64608" /><Relationship Type="http://schemas.openxmlformats.org/officeDocument/2006/relationships/notesSlide" Target="/ppt/notesSlides/notesSlide9.xml" Id="R33ba96d400b34c0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f7e44ed79b44620" /><Relationship Type="http://schemas.openxmlformats.org/officeDocument/2006/relationships/notesSlide" Target="/ppt/notesSlides/notesSlide10.xml" Id="Reb3c0b58138e4193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C4A709-6980-4B7C-BB61-8506F3D7C30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52f293514d443b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lecture">
            <a:extLst xmlns:a="http://schemas.openxmlformats.org/drawingml/2006/main">
              <a:ext uri="{FF2B5EF4-FFF2-40B4-BE49-F238E27FC236}">
                <a16:creationId xmlns:a16="http://schemas.microsoft.com/office/drawing/2014/main" id="{BDD4D52E-AB4B-4A33-A931-CEFE6CBC1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95325"/>
            <a:ext cx="590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rPr>
              <a:t>11-дәріс</a:t>
            </a:r>
          </a:p>
        </p:txBody>
      </p:sp>
      <p:sp>
        <p:nvSpPr>
          <p:cNvPr id="3" name="headline">
            <a:extLst xmlns:a="http://schemas.openxmlformats.org/drawingml/2006/main">
              <a:ext uri="{FF2B5EF4-FFF2-40B4-BE49-F238E27FC236}">
                <a16:creationId xmlns:a16="http://schemas.microsoft.com/office/drawing/2014/main" id="{5F444F3B-BE8E-4A8A-8A0F-B6ED9DD72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90700"/>
            <a:ext cx="6810375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Литосфера экологиясы</a:t>
            </a:r>
          </a:p>
        </p:txBody>
      </p:sp>
      <p:sp>
        <p:nvSpPr>
          <p:cNvPr id="4" name="cover-subtitle">
            <a:extLst xmlns:a="http://schemas.openxmlformats.org/drawingml/2006/main">
              <a:ext uri="{FF2B5EF4-FFF2-40B4-BE49-F238E27FC236}">
                <a16:creationId xmlns:a16="http://schemas.microsoft.com/office/drawing/2014/main" id="{21891D73-C022-4C35-8F4A-63EB2C070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95750"/>
            <a:ext cx="80962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Дүниежүзілік мұхиттың</a:t>
            </a:r>
          </a:p>
          <a:p xmlns:a="http://schemas.openxmlformats.org/drawingml/2006/main">
            <a: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геоэкологиясы</a:t>
            </a:r>
          </a:p>
        </p:txBody>
      </p:sp>
      <p:sp>
        <p:nvSpPr>
          <p:cNvPr id="5" name="course">
            <a:extLst xmlns:a="http://schemas.openxmlformats.org/drawingml/2006/main">
              <a:ext uri="{FF2B5EF4-FFF2-40B4-BE49-F238E27FC236}">
                <a16:creationId xmlns:a16="http://schemas.microsoft.com/office/drawing/2014/main" id="{94D3E9AB-AB52-4C1F-B317-704056F44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115050"/>
            <a:ext cx="857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rPr>
              <a:t>Экологиялық мониторинг және геоэкология</a:t>
            </a:r>
          </a:p>
        </p:txBody>
      </p:sp>
    </p:spTree>
    <p:extLst>
      <p:ext uri="{BB962C8B-B14F-4D97-AF65-F5344CB8AC3E}">
        <p14:creationId xmlns:p14="http://schemas.microsoft.com/office/powerpoint/2010/main" val="134984831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09F4B97A-E277-426F-8D03-4FD32E2FD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Мұхит геоэкологиясының міндеттері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222A32CF-7C25-4466-82EA-BDB5917F3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867A07A1-4286-4E5B-81D5-2593605CD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Мұхит пен жағалаудағы табиғи процестерді зерттеу.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C0C64EC3-B98B-4F38-9015-69ED23B11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99D2E8D2-AC76-43A5-BB3C-1AAAF428E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Су ортасының жағдайы мен биологиялық өнімділігін бағалау.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48999866-CFAA-4A8A-BB9A-CC08E3C6B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4E9698D6-1241-412B-AAFE-E7C0FDF0D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Антропогендік ластану мен табиғи қауіптердің салдарын анықтау.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70AA8DDC-19B3-45FD-A52A-1403AF742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11-дәріс   /   2</a:t>
            </a:r>
          </a:p>
        </p:txBody>
      </p:sp>
    </p:spTree>
    <p:extLst>
      <p:ext uri="{BB962C8B-B14F-4D97-AF65-F5344CB8AC3E}">
        <p14:creationId xmlns:p14="http://schemas.microsoft.com/office/powerpoint/2010/main" val="177993212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33F9899A-D8FA-4E0D-960D-A05F70C7B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Дүниежүзілік мұхит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9C3A27A4-5900-4C4B-A142-E6A94248C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222791A6-6EA0-4BCD-B6EC-06442D88E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Мұхиттар мен теңіздер өзара байланысқан су жүйесін құрайды.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8DD4555A-0D10-411B-8432-5E41D7B09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47CCCB75-7DD6-4E37-961A-7DDCCC889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Судың құрамы мен қозғалысы тіршілік жағдайларын анықтайды.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09564C16-B6C6-42F5-8AA7-7E2EEB360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AE199C91-5415-47A2-8BF6-1AC6D5798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Мұхит атмосферамен және құрлықпен зат пен энергия алмасады.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75AB1059-9949-4F31-9519-AAFCFCE45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11-дәріс   /   3</a:t>
            </a:r>
          </a:p>
        </p:txBody>
      </p:sp>
    </p:spTree>
    <p:extLst>
      <p:ext uri="{BB962C8B-B14F-4D97-AF65-F5344CB8AC3E}">
        <p14:creationId xmlns:p14="http://schemas.microsoft.com/office/powerpoint/2010/main" val="46330605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51AB5483-6CF2-4D11-B1C0-47CB0FEC5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Су қозғалысы және тіршілік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61CA4850-10FD-4F91-8D3E-B886EFFB3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133661AD-BF4A-47E4-A323-9B578F02D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Толқындар, ағыстар және тік араласу су массаларын өзгертеді.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FCE75466-1578-4045-A55D-D43EF7F4A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BD7A8773-E3FD-4649-8A63-765B08E64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Газдар мен қоректік заттардың таралуы биологиялық өнімділікке әсер етеді.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C9E948ED-ADC5-473A-A5F0-42027DC3C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43253D82-766C-4794-B547-0A1244487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Мұхит жағдайы кеңістікте және уақытта біркелкі болмайды.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EAA0A755-E761-45E3-877F-32C6C14DC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11-дәріс   /   4</a:t>
            </a:r>
          </a:p>
        </p:txBody>
      </p:sp>
    </p:spTree>
    <p:extLst>
      <p:ext uri="{BB962C8B-B14F-4D97-AF65-F5344CB8AC3E}">
        <p14:creationId xmlns:p14="http://schemas.microsoft.com/office/powerpoint/2010/main" val="112893040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CAA01FEF-6E6E-4CCB-A3D9-4E5F28335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Жағалаулық процестер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C04B6D74-0633-4856-B2E0-CECD7659C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CFE81022-BAEC-451D-9430-DA036448D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Толқындар жағалауды бұзып, материалды тасымалдайды.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D52ECD6D-D068-4E1E-AC2E-8BBC4B643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5B402876-ECDF-4316-A716-FDD8D6850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Абразия мен шөгінді жиналу жағалау пішінін өзгертеді.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986F6649-CE4F-472C-94B8-CE65ACCF0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8F1B6994-69A8-45C5-85EE-DE5F5FADB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Жағалау динамикасы елді мекендер мен инфрақұрылымға ықпал етеді.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6E8A73C3-8007-4444-90C6-8AF45129C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11-дәріс   /   5</a:t>
            </a:r>
          </a:p>
        </p:txBody>
      </p:sp>
    </p:spTree>
    <p:extLst>
      <p:ext uri="{BB962C8B-B14F-4D97-AF65-F5344CB8AC3E}">
        <p14:creationId xmlns:p14="http://schemas.microsoft.com/office/powerpoint/2010/main" val="73011530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41DE2FD6-8807-4CE2-B033-102F691EC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Мұхит деңгейінің ауытқуы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5D41F667-5237-4CC5-8104-8D0C01C69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24D58D98-DE11-40B0-A3AA-C7A376B48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Қысқа мерзімді өзгерістер жел мен су қозғалысына байланысты болуы мүмкін.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E0B6386A-F961-4AA4-B9AF-C80F111BC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6F28ADD3-9903-4174-84A9-5CEB96F87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Ұзақ мерзімді өзгерістер су көлемі және жер қыртысы қозғалысымен байланысады.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A65D30A2-030B-4ECB-8E83-E45117BDB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F80539EE-0817-4ED7-99DE-8469DF762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Су деңгейі ауытқуы жағалауларды су басу қаупін өзгертеді.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0216252C-9FDB-48DA-BD94-23F57C0DD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11-дәріс   /   6</a:t>
            </a:r>
          </a:p>
        </p:txBody>
      </p:sp>
    </p:spTree>
    <p:extLst>
      <p:ext uri="{BB962C8B-B14F-4D97-AF65-F5344CB8AC3E}">
        <p14:creationId xmlns:p14="http://schemas.microsoft.com/office/powerpoint/2010/main" val="113019528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F73A2786-134D-47B4-9D5B-95BB770A1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Цунами және табиғи қауіптер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DA28D4E9-4D54-4CAA-AC2E-E308E0B43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1B37F1DD-183F-41F8-AB01-04A3ACACA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Цунами су массасының күрт ығысуымен пайда болады.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20923C24-652D-4A01-AD09-585D7D67C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882ECB78-07C9-45CE-922E-60DD95EA8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Жағалауға жақындағанда толқынның әсері күшеюі мүмкін.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F9208BC6-B333-4F84-A85B-A08F29198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D221A747-74DC-4417-B008-6C391C461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Жағалау қауіптерін бағалау табиғи жағдайларды кешенді талдауды қажет етеді.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5B2FC474-2FB8-4FCF-A43B-A138EE93E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11-дәріс   /   7</a:t>
            </a:r>
          </a:p>
        </p:txBody>
      </p:sp>
    </p:spTree>
    <p:extLst>
      <p:ext uri="{BB962C8B-B14F-4D97-AF65-F5344CB8AC3E}">
        <p14:creationId xmlns:p14="http://schemas.microsoft.com/office/powerpoint/2010/main" val="79792628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56075C82-04EE-43A3-AF37-010A26B45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Мұхит пен атмосфера байланысы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1C7E1867-BCA0-4827-9320-0F20AA189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766B6835-B68D-4C98-BEFF-09998BC60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Мұхиттағы жылу алмасу атмосфералық процестерге ықпал етеді.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183F6D21-2385-4BA7-88AD-30283FC4B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5DC84488-D960-4E2E-B682-18D9B4E1F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Дәрісте Эль-Ниньо құбылысы осы байланыстың мысалы ретінде қаралады.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8A1135B8-BD5D-4BDC-A7AF-DEB98C75F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2928A271-51DF-4C97-8D15-3502FA420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Су мен ауа жағдайының өзгерістері экожүйелерге әсер етеді.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151EFBC3-9ACC-4E59-9153-4D9595566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11-дәріс   /   8</a:t>
            </a:r>
          </a:p>
        </p:txBody>
      </p:sp>
    </p:spTree>
    <p:extLst>
      <p:ext uri="{BB962C8B-B14F-4D97-AF65-F5344CB8AC3E}">
        <p14:creationId xmlns:p14="http://schemas.microsoft.com/office/powerpoint/2010/main" val="44014846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8FEFDA49-FA31-4AF1-B9A3-40D0CAFE7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Антропогендік ластану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A0E663AD-F0BB-41FA-85BE-F9DABC003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9893B48F-2D64-4F8C-8064-FC7EEE320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Өнеркәсіптік және тұрмыстық ағындылар теңізге ластаушылар әкеледі.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51085F48-4467-4734-B763-0860A3EC3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E8FC4CFC-709A-4A32-B7B9-6C03BC102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Мұнай ластануы су беті мен организмдерге әсер етеді.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34757968-066E-4196-829D-CE2E48AF4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D33F7F09-ACEA-4086-BE1A-9E4C3ECB7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Жағалаулық аумақтарда шаруашылық қысым ерекше жоғары болуы мүмкін.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426D56DF-E2ED-4596-AA7E-04237C704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11-дәріс   /   9</a:t>
            </a:r>
          </a:p>
        </p:txBody>
      </p:sp>
    </p:spTree>
    <p:extLst>
      <p:ext uri="{BB962C8B-B14F-4D97-AF65-F5344CB8AC3E}">
        <p14:creationId xmlns:p14="http://schemas.microsoft.com/office/powerpoint/2010/main" val="197724479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C343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9D8A657F-6BC1-4A10-8E5F-E2769C818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Бақылау сұрақтары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51055DD3-3107-4942-866E-373D7EDCA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51DEF328-0119-45DC-B3F7-88B65F240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Абразия жағалауды қалай өзгертеді?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DE5D3476-2F8B-40B8-A74B-05EFC42AD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7F988389-56C5-4EA3-B7A8-81DA71C9A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Мұхит деңгейінің ауытқуы қандай қауіп тудырады?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CE023F6C-C10B-4FB6-8C0E-B495C4510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524F6DAF-DC4E-47E0-A523-F41111562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Мұнай және ағынды сулар теңіз экожүйесіне қалай әсер етеді?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330B4098-5451-4F40-9274-52C8182B7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rPr>
              <a:t>11-дәріс   /   10</a:t>
            </a:r>
          </a:p>
        </p:txBody>
      </p:sp>
    </p:spTree>
    <p:extLst>
      <p:ext uri="{BB962C8B-B14F-4D97-AF65-F5344CB8AC3E}">
        <p14:creationId xmlns:p14="http://schemas.microsoft.com/office/powerpoint/2010/main" val="95502967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2026-10-28T09:56:30.8080000Z</dcterms:created>
  <dcterms:modified xsi:type="dcterms:W3CDTF">2026-10-28T09:56:30.8080000Z</dcterms:modified>
</coreProperties>
</file>