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50981c716848a3" /><Relationship Type="http://schemas.openxmlformats.org/officeDocument/2006/relationships/extended-properties" Target="/docProps/app.xml" Id="Re33a1d8bb5134517" /><Relationship Type="http://schemas.openxmlformats.org/officeDocument/2006/relationships/officeDocument" Target="/ppt/presentation.xml" Id="R21d7f96fe85048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e855f75b0f47f8"/>
  </p:sldMasterIdLst>
  <p:notesMasterIdLst>
    <p:notesMasterId xmlns:r="http://schemas.openxmlformats.org/officeDocument/2006/relationships" r:id="Ra7ebf0287fa54cb9"/>
  </p:notesMasterIdLst>
  <p:sldIdLst>
    <p:sldId xmlns:r="http://schemas.openxmlformats.org/officeDocument/2006/relationships" id="256" r:id="R276137b5c642488c"/>
    <p:sldId xmlns:r="http://schemas.openxmlformats.org/officeDocument/2006/relationships" id="257" r:id="Rdd14d36a4a164ff3"/>
    <p:sldId xmlns:r="http://schemas.openxmlformats.org/officeDocument/2006/relationships" id="258" r:id="R758a2839f9fc4342"/>
    <p:sldId xmlns:r="http://schemas.openxmlformats.org/officeDocument/2006/relationships" id="259" r:id="Rc8a1cb59ca5b40d2"/>
    <p:sldId xmlns:r="http://schemas.openxmlformats.org/officeDocument/2006/relationships" id="260" r:id="R3b8a37cb5e364928"/>
    <p:sldId xmlns:r="http://schemas.openxmlformats.org/officeDocument/2006/relationships" id="261" r:id="Rfcb3ed21428a4b80"/>
    <p:sldId xmlns:r="http://schemas.openxmlformats.org/officeDocument/2006/relationships" id="262" r:id="Rc1abee72d1984eea"/>
    <p:sldId xmlns:r="http://schemas.openxmlformats.org/officeDocument/2006/relationships" id="263" r:id="Ra470b15bffd64bfc"/>
    <p:sldId xmlns:r="http://schemas.openxmlformats.org/officeDocument/2006/relationships" id="264" r:id="R63248e0515a54698"/>
    <p:sldId xmlns:r="http://schemas.openxmlformats.org/officeDocument/2006/relationships" id="265" r:id="R011b9073fc2b4495"/>
    <p:sldId xmlns:r="http://schemas.openxmlformats.org/officeDocument/2006/relationships" id="266" r:id="Rbd89c4d3c1b347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c0fe6593a845a4" /><Relationship Type="http://schemas.openxmlformats.org/officeDocument/2006/relationships/slideMaster" Target="/ppt/slideMasters/slideMaster1.xml" Id="R60e855f75b0f47f8" /><Relationship Type="http://schemas.openxmlformats.org/officeDocument/2006/relationships/notesMaster" Target="/ppt/notesMasters/notesMaster1.xml" Id="Ra7ebf0287fa54cb9" /><Relationship Type="http://schemas.openxmlformats.org/officeDocument/2006/relationships/presProps" Target="/ppt/presProps.xml" Id="R459b978b91cd4c44" /><Relationship Type="http://schemas.openxmlformats.org/officeDocument/2006/relationships/tableStyles" Target="/ppt/tableStyles.xml" Id="R69503be120dd496b" /><Relationship Type="http://schemas.openxmlformats.org/officeDocument/2006/relationships/slide" Target="/ppt/slides/slide1.xml" Id="R276137b5c642488c" /><Relationship Type="http://schemas.openxmlformats.org/officeDocument/2006/relationships/slide" Target="/ppt/slides/slide2.xml" Id="Rdd14d36a4a164ff3" /><Relationship Type="http://schemas.openxmlformats.org/officeDocument/2006/relationships/slide" Target="/ppt/slides/slide3.xml" Id="R758a2839f9fc4342" /><Relationship Type="http://schemas.openxmlformats.org/officeDocument/2006/relationships/slide" Target="/ppt/slides/slide4.xml" Id="Rc8a1cb59ca5b40d2" /><Relationship Type="http://schemas.openxmlformats.org/officeDocument/2006/relationships/slide" Target="/ppt/slides/slide5.xml" Id="R3b8a37cb5e364928" /><Relationship Type="http://schemas.openxmlformats.org/officeDocument/2006/relationships/slide" Target="/ppt/slides/slide6.xml" Id="Rfcb3ed21428a4b80" /><Relationship Type="http://schemas.openxmlformats.org/officeDocument/2006/relationships/slide" Target="/ppt/slides/slide7.xml" Id="Rc1abee72d1984eea" /><Relationship Type="http://schemas.openxmlformats.org/officeDocument/2006/relationships/slide" Target="/ppt/slides/slide8.xml" Id="Ra470b15bffd64bfc" /><Relationship Type="http://schemas.openxmlformats.org/officeDocument/2006/relationships/slide" Target="/ppt/slides/slide9.xml" Id="R63248e0515a54698" /><Relationship Type="http://schemas.openxmlformats.org/officeDocument/2006/relationships/slide" Target="/ppt/slides/slide10.xml" Id="R011b9073fc2b4495" /><Relationship Type="http://schemas.openxmlformats.org/officeDocument/2006/relationships/slide" Target="/ppt/slides/slide11.xml" Id="Rbd89c4d3c1b347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35bd1e99d142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15e06b56d6448d" /><Relationship Type="http://schemas.openxmlformats.org/officeDocument/2006/relationships/notesMaster" Target="/ppt/notesMasters/notesMaster1.xml" Id="Rf316a76fbe6143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23ce3cf594422e" /><Relationship Type="http://schemas.openxmlformats.org/officeDocument/2006/relationships/notesMaster" Target="/ppt/notesMasters/notesMaster1.xml" Id="Rcead0f829af147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cc248eb116433d" /><Relationship Type="http://schemas.openxmlformats.org/officeDocument/2006/relationships/notesMaster" Target="/ppt/notesMasters/notesMaster1.xml" Id="Rf52d0440bbbf4c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3b4b3eb4344878" /><Relationship Type="http://schemas.openxmlformats.org/officeDocument/2006/relationships/notesMaster" Target="/ppt/notesMasters/notesMaster1.xml" Id="R9cd3c0fa444b40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3d40a8b4b74f37" /><Relationship Type="http://schemas.openxmlformats.org/officeDocument/2006/relationships/notesMaster" Target="/ppt/notesMasters/notesMaster1.xml" Id="Ra21b9eb47c9045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f16c771a7d42b6" /><Relationship Type="http://schemas.openxmlformats.org/officeDocument/2006/relationships/notesMaster" Target="/ppt/notesMasters/notesMaster1.xml" Id="R6733b45e461741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80fbfd2ec14860" /><Relationship Type="http://schemas.openxmlformats.org/officeDocument/2006/relationships/notesMaster" Target="/ppt/notesMasters/notesMaster1.xml" Id="Rb770ff193b6d4c3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912f0a534f47ab" /><Relationship Type="http://schemas.openxmlformats.org/officeDocument/2006/relationships/notesMaster" Target="/ppt/notesMasters/notesMaster1.xml" Id="R0cc4e863697444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db3b63aaa64fc3" /><Relationship Type="http://schemas.openxmlformats.org/officeDocument/2006/relationships/notesMaster" Target="/ppt/notesMasters/notesMaster1.xml" Id="Rc1addd30a3d943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f1f7d1d7b34ecc" /><Relationship Type="http://schemas.openxmlformats.org/officeDocument/2006/relationships/notesMaster" Target="/ppt/notesMasters/notesMaster1.xml" Id="R24a7c92567fd46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9c7cd2eb8a4715" /><Relationship Type="http://schemas.openxmlformats.org/officeDocument/2006/relationships/notesMaster" Target="/ppt/notesMasters/notesMaster1.xml" Id="Rcba5c4fb223145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12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Қолайсыз табиғи процестер.</a:t>
            </a:r>
          </a:p>
          <a:p xmlns:a="http://schemas.openxmlformats.org/drawingml/2006/main">
            <a:r>
              <a:t>Эрозия, арна өзгерістері және батпақтану табиғи ортаны өзгертеді.</a:t>
            </a:r>
          </a:p>
          <a:p xmlns:a="http://schemas.openxmlformats.org/drawingml/2006/main">
            <a:r>
              <a:t>Таулы аумақтарда мұздық, көшкін және сел процестері маңызды.</a:t>
            </a:r>
          </a:p>
          <a:p xmlns:a="http://schemas.openxmlformats.org/drawingml/2006/main">
            <a:r>
              <a:t>Қауіптілік табиғи жағдай мен адамның әрекетіне байланысты.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Жыра түзілу.</a:t>
            </a:r>
          </a:p>
          <a:p xmlns:a="http://schemas.openxmlformats.org/drawingml/2006/main">
            <a:r>
              <a:t>Қар еруі мен нөсер ағыны топырақ пен жыныстарды шайады.</a:t>
            </a:r>
          </a:p>
          <a:p xmlns:a="http://schemas.openxmlformats.org/drawingml/2006/main">
            <a:r>
              <a:t>Жыралар ұлғайып, жерді бөлшектейді және шөгінді тасымалын арттырады.</a:t>
            </a:r>
          </a:p>
          <a:p xmlns:a="http://schemas.openxmlformats.org/drawingml/2006/main">
            <a:r>
              <a:t>Өсімдік жамылғысының бұзылуы эрозияны күшейтуі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Өзен арналары және жағалау эрозиясы.</a:t>
            </a:r>
          </a:p>
          <a:p xmlns:a="http://schemas.openxmlformats.org/drawingml/2006/main">
            <a:r>
              <a:t>Су ағысы арна пішінін және жағалау жағдайын өзгертеді.</a:t>
            </a:r>
          </a:p>
          <a:p xmlns:a="http://schemas.openxmlformats.org/drawingml/2006/main">
            <a:r>
              <a:t>Меандрлардың дамуы жағалаудың шайылуымен байланысты.</a:t>
            </a:r>
          </a:p>
          <a:p xmlns:a="http://schemas.openxmlformats.org/drawingml/2006/main">
            <a:r>
              <a:t>Арна ығысуы жер пайдалану мен құрылыстарға әсер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Өзен жүйесі және атыраулар.</a:t>
            </a:r>
          </a:p>
          <a:p xmlns:a="http://schemas.openxmlformats.org/drawingml/2006/main">
            <a:r>
              <a:t>Регрессивтік эрозия су жинау алабының өзгеруіне әкелуі мүмкін.</a:t>
            </a:r>
          </a:p>
          <a:p xmlns:a="http://schemas.openxmlformats.org/drawingml/2006/main">
            <a:r>
              <a:t>Өзен сағасында шөгінді жиналып, атырау қалыптасады.</a:t>
            </a:r>
          </a:p>
          <a:p xmlns:a="http://schemas.openxmlformats.org/drawingml/2006/main">
            <a:r>
              <a:t>Атыраудың дамуы ағынға, шөгіндіге және қабылдаушы су айдынына тәуелді.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Көлдердің батпақтануы.</a:t>
            </a:r>
          </a:p>
          <a:p xmlns:a="http://schemas.openxmlformats.org/drawingml/2006/main">
            <a:r>
              <a:t>Тайыз учаскелерде су өсімдіктері таралады.</a:t>
            </a:r>
          </a:p>
          <a:p xmlns:a="http://schemas.openxmlformats.org/drawingml/2006/main">
            <a:r>
              <a:t>Органикалық қалдықтар мен шөгінділер жиналады.</a:t>
            </a:r>
          </a:p>
          <a:p xmlns:a="http://schemas.openxmlformats.org/drawingml/2006/main">
            <a:r>
              <a:t>Көл біртіндеп тайыздап, батпақты ортаға ауысуы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Мұздықтардың бедерге әсері.</a:t>
            </a:r>
          </a:p>
          <a:p xmlns:a="http://schemas.openxmlformats.org/drawingml/2006/main">
            <a:r>
              <a:t>Мұздық қозғалысы жыныстарды бұзып, материал тасымалдайды.</a:t>
            </a:r>
          </a:p>
          <a:p xmlns:a="http://schemas.openxmlformats.org/drawingml/2006/main">
            <a:r>
              <a:t>Карлар, цирктер және трог аңғарлары қалыптасады.</a:t>
            </a:r>
          </a:p>
          <a:p xmlns:a="http://schemas.openxmlformats.org/drawingml/2006/main">
            <a:r>
              <a:t>Мұздықтардың өзгеруі таулы ландшафт пен қауіп жағдайына әсер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Қар көшкіні.</a:t>
            </a:r>
          </a:p>
          <a:p xmlns:a="http://schemas.openxmlformats.org/drawingml/2006/main">
            <a:r>
              <a:t>Қар массасы беткей бойымен қозғалысқа келеді.</a:t>
            </a:r>
          </a:p>
          <a:p xmlns:a="http://schemas.openxmlformats.org/drawingml/2006/main">
            <a:r>
              <a:t>Қар қабаттарының байланысы, жауын-шашын және беткей жағдайы маңызды.</a:t>
            </a:r>
          </a:p>
          <a:p xmlns:a="http://schemas.openxmlformats.org/drawingml/2006/main">
            <a:r>
              <a:t>Көшкін адамдарға, жолдарға және құрылыстарға қауіп төндіреді.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Сел ағындары.</a:t>
            </a:r>
          </a:p>
          <a:p xmlns:a="http://schemas.openxmlformats.org/drawingml/2006/main">
            <a:r>
              <a:t>Сел су мен қатты материалдың аралас тасқынын білдіреді.</a:t>
            </a:r>
          </a:p>
          <a:p xmlns:a="http://schemas.openxmlformats.org/drawingml/2006/main">
            <a:r>
              <a:t>Нөсер, қар-мұз еруі және борпылдақ материал қоры әсер етеді.</a:t>
            </a:r>
          </a:p>
          <a:p xmlns:a="http://schemas.openxmlformats.org/drawingml/2006/main">
            <a:r>
              <a:t>Тар арналар мен тік беткейлер ағынның қауіптілігін күшейтеді.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Қорғау және алдын алу.</a:t>
            </a:r>
          </a:p>
          <a:p xmlns:a="http://schemas.openxmlformats.org/drawingml/2006/main">
            <a:r>
              <a:t>Өсімдік жамылғысын сақтау эрозиялық процестерді шектеуге көмектеседі.</a:t>
            </a:r>
          </a:p>
          <a:p xmlns:a="http://schemas.openxmlformats.org/drawingml/2006/main">
            <a:r>
              <a:t>Қауіпті учаскелер картаға түсіріліп, бақылау ұйымдастырылады.</a:t>
            </a:r>
          </a:p>
          <a:p xmlns:a="http://schemas.openxmlformats.org/drawingml/2006/main">
            <a:r>
              <a:t>Инженерлік шаралар нақты геологиялық және гидрологиялық жағдайға сай таңдалады.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12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Жыралардың дамуына қандай факторлар әсер етеді?</a:t>
            </a:r>
          </a:p>
          <a:p xmlns:a="http://schemas.openxmlformats.org/drawingml/2006/main">
            <a:r>
              <a:t>Кар, цирк және трог дегеніміз не?</a:t>
            </a:r>
          </a:p>
          <a:p xmlns:a="http://schemas.openxmlformats.org/drawingml/2006/main">
            <a:r>
              <a:t>Сел мен қар көшкінінің негізгі айырмашылығы қандай?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ae3187559e4e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9e946faac944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fa522702cd4e5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dfe589d71d418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5d1e73e60e434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f0c07c0de741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D1279A-C319-4B05-995A-D0534CFDA3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144A44E-64D4-4EBA-A51F-AC92408C1C1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FACCD3F-F125-4914-9DCC-9394EAE326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8C7A38-C64F-4DC7-9488-7BBA0F38C5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1165E75-0277-4B3D-B7C8-4B49FD74D1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BAE9546-BD54-4396-A779-CA3B8189C4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2723B11-A6A8-4B23-9A09-71AA974FA4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F5F8A99-8363-4384-A7E6-3881212363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C8F7D7-2F42-44E8-B8A3-9291FE79FE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59B13EA-68DC-42A0-82C6-E0F5324935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1c87d5b9d649ab" /><Relationship Type="http://schemas.openxmlformats.org/officeDocument/2006/relationships/slideLayout" Target="/ppt/slideLayouts/slideLayout1.xml" Id="R7ac0b16b95114b17" /><Relationship Type="http://schemas.openxmlformats.org/officeDocument/2006/relationships/slideLayout" Target="/ppt/slideLayouts/slideLayout2.xml" Id="R92b2cb889b0748bc" /><Relationship Type="http://schemas.openxmlformats.org/officeDocument/2006/relationships/slideLayout" Target="/ppt/slideLayouts/slideLayout3.xml" Id="R147f98a66b9c46f9" /><Relationship Type="http://schemas.openxmlformats.org/officeDocument/2006/relationships/slideLayout" Target="/ppt/slideLayouts/slideLayout4.xml" Id="R20f795ff08634e02" /><Relationship Type="http://schemas.openxmlformats.org/officeDocument/2006/relationships/slideLayout" Target="/ppt/slideLayouts/slideLayout5.xml" Id="R8447e6bdb30f4494" /><Relationship Type="http://schemas.openxmlformats.org/officeDocument/2006/relationships/slideLayout" Target="/ppt/slideLayouts/slideLayout6.xml" Id="R7af33e434ca64d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c0b16b95114b17"/>
    <p:sldLayoutId xmlns:r="http://schemas.openxmlformats.org/officeDocument/2006/relationships" id="2147483650" r:id="R92b2cb889b0748bc"/>
    <p:sldLayoutId xmlns:r="http://schemas.openxmlformats.org/officeDocument/2006/relationships" id="2147483651" r:id="R147f98a66b9c46f9"/>
    <p:sldLayoutId xmlns:r="http://schemas.openxmlformats.org/officeDocument/2006/relationships" id="2147483652" r:id="R20f795ff08634e02"/>
    <p:sldLayoutId xmlns:r="http://schemas.openxmlformats.org/officeDocument/2006/relationships" id="2147483653" r:id="R8447e6bdb30f4494"/>
    <p:sldLayoutId xmlns:r="http://schemas.openxmlformats.org/officeDocument/2006/relationships" id="2147483654" r:id="R7af33e434ca64d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74bb5b9ba34d1e" /><Relationship Type="http://schemas.openxmlformats.org/officeDocument/2006/relationships/image" Target="/ppt/media/image.png" Id="R58c74e156b864e90" /><Relationship Type="http://schemas.openxmlformats.org/officeDocument/2006/relationships/notesSlide" Target="/ppt/notesSlides/notesSlide1.xml" Id="Rcb78ee7490f64b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755b250a5844e6" /><Relationship Type="http://schemas.openxmlformats.org/officeDocument/2006/relationships/notesSlide" Target="/ppt/notesSlides/notesSlide2.xml" Id="R0c187437f5e14a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fb49806e014423" /><Relationship Type="http://schemas.openxmlformats.org/officeDocument/2006/relationships/notesSlide" Target="/ppt/notesSlides/notesSlide3.xml" Id="R536d1191b0c744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ab2bf305b74afa" /><Relationship Type="http://schemas.openxmlformats.org/officeDocument/2006/relationships/notesSlide" Target="/ppt/notesSlides/notesSlide4.xml" Id="R444e965d695942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8a4a3fd50241f6" /><Relationship Type="http://schemas.openxmlformats.org/officeDocument/2006/relationships/notesSlide" Target="/ppt/notesSlides/notesSlide5.xml" Id="Rbd9eabdf56ca4b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3174f2da544eaf" /><Relationship Type="http://schemas.openxmlformats.org/officeDocument/2006/relationships/notesSlide" Target="/ppt/notesSlides/notesSlide6.xml" Id="Rf38ec4c7ab7346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3abe10dce24a92" /><Relationship Type="http://schemas.openxmlformats.org/officeDocument/2006/relationships/notesSlide" Target="/ppt/notesSlides/notesSlide7.xml" Id="R129c912c9d9d45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725d902a984a11" /><Relationship Type="http://schemas.openxmlformats.org/officeDocument/2006/relationships/notesSlide" Target="/ppt/notesSlides/notesSlide8.xml" Id="Rc62ab005277a42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c9002da5a94df0" /><Relationship Type="http://schemas.openxmlformats.org/officeDocument/2006/relationships/notesSlide" Target="/ppt/notesSlides/notesSlide9.xml" Id="Rd9c4db10fec943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4ba508829b4780" /><Relationship Type="http://schemas.openxmlformats.org/officeDocument/2006/relationships/notesSlide" Target="/ppt/notesSlides/notesSlide10.xml" Id="R344a0a65dd0943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82da7efdc04b6b" /><Relationship Type="http://schemas.openxmlformats.org/officeDocument/2006/relationships/notesSlide" Target="/ppt/notesSlides/notesSlide11.xml" Id="R9ee4460cdcf2475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641A9A-F265-4B69-A9BF-3D5155B561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74e156b864e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749F0110-C98A-4DF0-826E-76BC770E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12-дәріс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0DC0B2A3-53C6-4837-8ADE-515BE98B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Құрлық геосферасының геоэкологиясы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7980AE28-96E9-4117-9D07-FF490EA2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4643065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D665FBD-0417-4D7E-A482-0850522C3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Қолайсыз табиғи процестер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49CBCFD-4186-4E36-AA0E-0C6D87A4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C7FDC86-8ED8-4654-AECD-E20E71CB2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Эрозия, арна өзгерістері және батпақтану табиғи ортаны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9153B07-8684-4FFF-9FAC-DA10C0DC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E0D917E-F11D-4597-B83A-F71A0B099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Таулы аумақтарда мұздық, көшкін және сел процестері маңызды.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A8CA173-BA0B-4A72-ADC2-F35096DF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552E1E0-2E04-4906-918E-BC64C44E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Қауіптілік табиғи жағдай мен адамның әрекетіне байланысты.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7CE93E9-13C8-48B0-B0C2-B688B7C3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5096919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F1D7B6E-46F6-4661-B118-295B8231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Жыра түзілу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911D3B0-0AF7-44DD-AA6E-2D4A5E56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0DA1D34-4950-429A-9FE4-C7393DFC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 еруі мен нөсер ағыны топырақ пен жыныстарды шайады.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5B67729-919E-47D8-B076-6C5740AF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2527C7F-1A1E-4386-AF04-21714A5C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Жыралар ұлғайып, жерді бөлшектейді және шөгінді тасымалын арттырады.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C9A9D85-7D66-4A0F-9962-6050C96F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C7EBA13-9DB1-43E8-B49C-35330C5C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Өсімдік жамылғысының бұзылуы эрозияны күшейтуі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B797BD3-A7C7-42B9-B2D3-2B515765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3210709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455EC3A-9537-47C9-9DCB-1D9E35A1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Өзен арналары және жағалау эрозиясы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30F6FEE-D178-4705-B7B7-68D7D62D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DFD41FD-63E7-4063-931A-5CA8303F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 ағысы арна пішінін және жағалау жағдайын өзгертеді.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DCFC73F-69B5-4B90-BC52-057E7047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4B6BAEA-87C5-4BCA-A5F9-052D2BC6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Меандрлардың дамуы жағалаудың шайылуымен байланысты.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E478F5E-D576-4B4E-BD1B-C0D562A3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48C9977-EC98-4266-AAB6-4EE3B463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Арна ығысуы жер пайдалану мен құрылыстарға әсер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7081C0C-66DE-42AC-836C-E2618B0F6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003323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40DC898-B6EA-4BF8-A7FB-7826C18D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Өзен жүйесі және атыраулар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ADBD094-002F-4684-9A22-296ACD9B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FD30AED-A4E2-459B-B15B-22D3BAAB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Регрессивтік эрозия су жинау алабының өзгеруіне әкелуі мүмкін.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7E54B39-0F7B-4007-895A-577067FD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C9808F0-C9F1-4309-990F-8037AEB6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Өзен сағасында шөгінді жиналып, атырау қалыптасады.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1F1C179-A2EB-4B8F-A445-98DEB24E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D614BD2-C4B2-4C08-933C-478EC6BC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Атыраудың дамуы ағынға, шөгіндіге және қабылдаушы су айдынына тәуелді.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45A3CF1-C9B3-487C-BFE4-1E62D74C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493584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DBA2B18-9F24-4461-8E77-2B8BDCE8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Көлдердің батпақтануы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16AAD08-1C99-462B-914B-B66D42D2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6FF46CD-9946-499E-8926-2D47088C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Тайыз учаскелерде су өсімдіктері таралады.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8AD802E-6B1E-4E23-B4EE-1E50FF9B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42653D5-0C08-4064-A0FF-857E3D63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Органикалық қалдықтар мен шөгінділер жиналады.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64B87C5-E450-4E4B-A654-DF938E3D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7E813D6-AC99-41FF-8420-5E172FDE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Көл біртіндеп тайыздап, батпақты ортаға ауысуы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4721A4A-4008-40C3-BE08-29E9AD21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537279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A089DB0-E641-41E3-8D2C-66BB8168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Мұздықтардың бедерге әсері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CDBE185-01E1-4A10-B4D3-9F3C52A9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86D1F88-C974-4FAC-BE99-EA114A20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Мұздық қозғалысы жыныстарды бұзып, материал тасымалдайды.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6CFED4A-1E55-4873-84DA-5554EEA0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4F0097B-D8AD-4BA0-B9A4-086BAC9D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Карлар, цирктер және трог аңғарлары қалыптасады.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7F77CE1-0BF2-4966-8C8C-345FEDA2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6844233-AC03-4D26-A865-56C5ACEA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Мұздықтардың өзгеруі таулы ландшафт пен қауіп жағдайына әсер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C65A80D-5297-4424-97C3-A89F976E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17930243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77D699E-9C9F-49C2-9C2E-2547D419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Қар көшкіні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4FB6885-1B7A-4A50-A231-5DDF83C9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75FE929-E711-462A-BBA1-659F48B3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 массасы беткей бойымен қозғалысқа келеді.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C2AB5F8-E490-459E-9575-BC47B129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7C72E12-8BC4-475E-AF08-D5E5AD0C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Қар қабаттарының байланысы, жауын-шашын және беткей жағдайы маңызды.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5585F83-BF30-47E5-8836-9DD0D075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922C4D5-2FFF-43D7-89D3-C3C0A1E1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Көшкін адамдарға, жолдарға және құрылыстарға қауіп төндіреді.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E4A5B52-C79C-458E-83C3-AF5E953E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7065985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E6D9880-0F70-476D-952A-A8BA2270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Сел ағындары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2F4F3E6-DA31-432B-90D6-FD3FB894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C158374-3BE5-48EB-A635-72B127C5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Сел су мен қатты материалдың аралас тасқынын білдіреді.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C31E6CC-C9ED-4B38-A88B-9ED59880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471C346-8041-4D17-AC5A-0F161B54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Нөсер, қар-мұз еруі және борпылдақ материал қоры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0F05CBB-3A0B-4A0C-98DD-22DF9463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5124287-8931-4B80-974C-9D84CF45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Тар арналар мен тік беткейлер ағынның қауіптілігін күшейтеді.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E58F6EF-50B3-46B9-B780-1840ACEE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20798047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38BA326-FEBF-4DB2-8B41-216C8961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Қорғау және алдын алу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AA747D7-FBEA-489E-9807-D83040A3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45FD48A-0151-476B-A45F-678A8D89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Өсімдік жамылғысын сақтау эрозиялық процестерді шектеуге көмектеседі.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26D3CE3-F723-4F11-949E-DDC29ED8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F8AB727-D37E-47B7-B8C0-94727A31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 учаскелер картаға түсіріліп, бақылау ұйымдастырылады.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D8D3813-23D8-4591-9B79-3975693F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A3D4E7C-A241-49DB-87F7-D610FE5D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Инженерлік шаралар нақты геологиялық және гидрологиялық жағдайға сай таңдалады.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CC26849-9598-4D52-864C-0E59B146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12-дәріс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7672006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CBE89B6-2A99-4871-9E35-61E97172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ED78075-BA66-4374-A20D-2CD24EB52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42871A5-B464-4BB6-9512-92090819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Жыралардың дамуына қандай факторлар әсер етеді?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F6DAA7C-21EA-43FA-AB4C-D1C15F96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64E64EC-A90F-4CC7-8514-573A22279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Кар, цирк және трог дегеніміз не?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0ECEB07-D6BD-454D-B460-31D699C9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12FC396-BCF6-48E0-BB5B-D070D8CE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Сел мен қар көшкінінің негізгі айырмашылығы қандай?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56FFAF9-8632-4FC9-B26A-78E6AF70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12-дәріс   /   11</a:t>
            </a:r>
          </a:p>
        </p:txBody>
      </p:sp>
    </p:spTree>
    <p:extLst>
      <p:ext uri="{BB962C8B-B14F-4D97-AF65-F5344CB8AC3E}">
        <p14:creationId xmlns:p14="http://schemas.microsoft.com/office/powerpoint/2010/main" val="48313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2026-10-28T09:52:29.6030000Z</dcterms:created>
  <dcterms:modified xsi:type="dcterms:W3CDTF">2026-10-28T09:52:29.6030000Z</dcterms:modified>
</coreProperties>
</file>