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08d9f665984d1d" /><Relationship Type="http://schemas.openxmlformats.org/officeDocument/2006/relationships/extended-properties" Target="/docProps/app.xml" Id="R5b6155c30e9e4fde" /><Relationship Type="http://schemas.openxmlformats.org/officeDocument/2006/relationships/officeDocument" Target="/ppt/presentation.xml" Id="R35fa394218f443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46c4692ac04148"/>
  </p:sldMasterIdLst>
  <p:notesMasterIdLst>
    <p:notesMasterId xmlns:r="http://schemas.openxmlformats.org/officeDocument/2006/relationships" r:id="R0cd6a0f2336e4c47"/>
  </p:notesMasterIdLst>
  <p:sldIdLst>
    <p:sldId xmlns:r="http://schemas.openxmlformats.org/officeDocument/2006/relationships" id="256" r:id="R77cc19ad507f42e8"/>
    <p:sldId xmlns:r="http://schemas.openxmlformats.org/officeDocument/2006/relationships" id="257" r:id="R866794ead81149ef"/>
    <p:sldId xmlns:r="http://schemas.openxmlformats.org/officeDocument/2006/relationships" id="258" r:id="Reeff6f2c9d784b4e"/>
    <p:sldId xmlns:r="http://schemas.openxmlformats.org/officeDocument/2006/relationships" id="259" r:id="R217d226e66a2457f"/>
    <p:sldId xmlns:r="http://schemas.openxmlformats.org/officeDocument/2006/relationships" id="260" r:id="R676b2751daa24897"/>
    <p:sldId xmlns:r="http://schemas.openxmlformats.org/officeDocument/2006/relationships" id="261" r:id="Raabe3592ea0d421e"/>
    <p:sldId xmlns:r="http://schemas.openxmlformats.org/officeDocument/2006/relationships" id="262" r:id="R1ba091ecb50f43a7"/>
    <p:sldId xmlns:r="http://schemas.openxmlformats.org/officeDocument/2006/relationships" id="263" r:id="Rc207f547c3af45ed"/>
    <p:sldId xmlns:r="http://schemas.openxmlformats.org/officeDocument/2006/relationships" id="264" r:id="Ra0332789f19b4a83"/>
    <p:sldId xmlns:r="http://schemas.openxmlformats.org/officeDocument/2006/relationships" id="265" r:id="Rc95fec4a895c46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4d131814be4972" /><Relationship Type="http://schemas.openxmlformats.org/officeDocument/2006/relationships/slideMaster" Target="/ppt/slideMasters/slideMaster1.xml" Id="R0346c4692ac04148" /><Relationship Type="http://schemas.openxmlformats.org/officeDocument/2006/relationships/notesMaster" Target="/ppt/notesMasters/notesMaster1.xml" Id="R0cd6a0f2336e4c47" /><Relationship Type="http://schemas.openxmlformats.org/officeDocument/2006/relationships/presProps" Target="/ppt/presProps.xml" Id="Rf91deaf37fa54863" /><Relationship Type="http://schemas.openxmlformats.org/officeDocument/2006/relationships/tableStyles" Target="/ppt/tableStyles.xml" Id="R21c75bc198a34352" /><Relationship Type="http://schemas.openxmlformats.org/officeDocument/2006/relationships/slide" Target="/ppt/slides/slide1.xml" Id="R77cc19ad507f42e8" /><Relationship Type="http://schemas.openxmlformats.org/officeDocument/2006/relationships/slide" Target="/ppt/slides/slide2.xml" Id="R866794ead81149ef" /><Relationship Type="http://schemas.openxmlformats.org/officeDocument/2006/relationships/slide" Target="/ppt/slides/slide3.xml" Id="Reeff6f2c9d784b4e" /><Relationship Type="http://schemas.openxmlformats.org/officeDocument/2006/relationships/slide" Target="/ppt/slides/slide4.xml" Id="R217d226e66a2457f" /><Relationship Type="http://schemas.openxmlformats.org/officeDocument/2006/relationships/slide" Target="/ppt/slides/slide5.xml" Id="R676b2751daa24897" /><Relationship Type="http://schemas.openxmlformats.org/officeDocument/2006/relationships/slide" Target="/ppt/slides/slide6.xml" Id="Raabe3592ea0d421e" /><Relationship Type="http://schemas.openxmlformats.org/officeDocument/2006/relationships/slide" Target="/ppt/slides/slide7.xml" Id="R1ba091ecb50f43a7" /><Relationship Type="http://schemas.openxmlformats.org/officeDocument/2006/relationships/slide" Target="/ppt/slides/slide8.xml" Id="Rc207f547c3af45ed" /><Relationship Type="http://schemas.openxmlformats.org/officeDocument/2006/relationships/slide" Target="/ppt/slides/slide9.xml" Id="Ra0332789f19b4a83" /><Relationship Type="http://schemas.openxmlformats.org/officeDocument/2006/relationships/slide" Target="/ppt/slides/slide10.xml" Id="Rc95fec4a895c46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ec9ddf157c4e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9204ca1e57498a" /><Relationship Type="http://schemas.openxmlformats.org/officeDocument/2006/relationships/notesMaster" Target="/ppt/notesMasters/notesMaster1.xml" Id="R4be9cfc7579145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66cfce8df641ab" /><Relationship Type="http://schemas.openxmlformats.org/officeDocument/2006/relationships/notesMaster" Target="/ppt/notesMasters/notesMaster1.xml" Id="R0ffc4fcd5deb4e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0021f364d64151" /><Relationship Type="http://schemas.openxmlformats.org/officeDocument/2006/relationships/notesMaster" Target="/ppt/notesMasters/notesMaster1.xml" Id="Rf8276d169fce45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9a7a58492341ef" /><Relationship Type="http://schemas.openxmlformats.org/officeDocument/2006/relationships/notesMaster" Target="/ppt/notesMasters/notesMaster1.xml" Id="R1a9afa1ab23142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4b0f3f31b049fe" /><Relationship Type="http://schemas.openxmlformats.org/officeDocument/2006/relationships/notesMaster" Target="/ppt/notesMasters/notesMaster1.xml" Id="R4633c2de784e4b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24362024e948e1" /><Relationship Type="http://schemas.openxmlformats.org/officeDocument/2006/relationships/notesMaster" Target="/ppt/notesMasters/notesMaster1.xml" Id="R4db7df94bf1a43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8333cd2cc24274" /><Relationship Type="http://schemas.openxmlformats.org/officeDocument/2006/relationships/notesMaster" Target="/ppt/notesMasters/notesMaster1.xml" Id="R8eec424489e749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5b0abff0e9477c" /><Relationship Type="http://schemas.openxmlformats.org/officeDocument/2006/relationships/notesMaster" Target="/ppt/notesMasters/notesMaster1.xml" Id="Rcb124796561842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d313ff058a48c0" /><Relationship Type="http://schemas.openxmlformats.org/officeDocument/2006/relationships/notesMaster" Target="/ppt/notesMasters/notesMaster1.xml" Id="Rde74d82d0e774e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3c41d7ab83484c" /><Relationship Type="http://schemas.openxmlformats.org/officeDocument/2006/relationships/notesMaster" Target="/ppt/notesMasters/notesMaster1.xml" Id="R40b2c4ce55cf41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13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Суға сұраныс және қысым.</a:t>
            </a:r>
          </a:p>
          <a:p xmlns:a="http://schemas.openxmlformats.org/drawingml/2006/main">
            <a:r>
              <a:t>Су тұрмыстық, өнеркәсіптік және ауылшаруашылық қажеттіліктерге жұмсалады.</a:t>
            </a:r>
          </a:p>
          <a:p xmlns:a="http://schemas.openxmlformats.org/drawingml/2006/main">
            <a:r>
              <a:t>Пайдалану көлемі су ресурстарының жағдайына ықпал етеді.</a:t>
            </a:r>
          </a:p>
          <a:p xmlns:a="http://schemas.openxmlformats.org/drawingml/2006/main">
            <a:r>
              <a:t>Су саны мен сапасының өзгерісі бірге бағаланады.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Су қоры мен деңгейінің өзгеруі.</a:t>
            </a:r>
          </a:p>
          <a:p xmlns:a="http://schemas.openxmlformats.org/drawingml/2006/main">
            <a:r>
              <a:t>Су алу мен ағынды реттеу табиғи режимді өзгертеді.</a:t>
            </a:r>
          </a:p>
          <a:p xmlns:a="http://schemas.openxmlformats.org/drawingml/2006/main">
            <a:r>
              <a:t>Су деңгейі төмендеп, кейбір учаскелердің құрғауы мүмкін.</a:t>
            </a:r>
          </a:p>
          <a:p xmlns:a="http://schemas.openxmlformats.org/drawingml/2006/main">
            <a:r>
              <a:t>Экологиялық салдар су балансы мен пайдалану сипатына байланысты.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Ластанудың негізгі көздері.</a:t>
            </a:r>
          </a:p>
          <a:p xmlns:a="http://schemas.openxmlformats.org/drawingml/2006/main">
            <a:r>
              <a:t>Өнеркәсіптік, тұрмыстық және ауылшаруашылық ағындылар.</a:t>
            </a:r>
          </a:p>
          <a:p xmlns:a="http://schemas.openxmlformats.org/drawingml/2006/main">
            <a:r>
              <a:t>Мұнай өнімдері, металдар және органикалық қосылыстар.</a:t>
            </a:r>
          </a:p>
          <a:p xmlns:a="http://schemas.openxmlformats.org/drawingml/2006/main">
            <a:r>
              <a:t>Ластаушылар құрамы су жинау алабындағы қызмет түрлеріне тәуелді.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Су сапасының өзгеруі.</a:t>
            </a:r>
          </a:p>
          <a:p xmlns:a="http://schemas.openxmlformats.org/drawingml/2006/main">
            <a:r>
              <a:t>Химиялық құрам мен су ортасының қасиеттері өзгереді.</a:t>
            </a:r>
          </a:p>
          <a:p xmlns:a="http://schemas.openxmlformats.org/drawingml/2006/main">
            <a:r>
              <a:t>Ластану су организмдері мен суды пайдалануға әсер етеді.</a:t>
            </a:r>
          </a:p>
          <a:p xmlns:a="http://schemas.openxmlformats.org/drawingml/2006/main">
            <a:r>
              <a:t>Сапаны бақылау ластанудың сипаты мен таралуын анықтауға көмектеседі.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Су қоймалары және геологиялық орта.</a:t>
            </a:r>
          </a:p>
          <a:p xmlns:a="http://schemas.openxmlformats.org/drawingml/2006/main">
            <a:r>
              <a:t>Бөгеттер ағынды, шөгінді тасымалын және жағалау жағдайын өзгертеді.</a:t>
            </a:r>
          </a:p>
          <a:p xmlns:a="http://schemas.openxmlformats.org/drawingml/2006/main">
            <a:r>
              <a:t>Су қоймасын толтыру жыныстардағы кернеу мен су қысымына ықпал етеді.</a:t>
            </a:r>
          </a:p>
          <a:p xmlns:a="http://schemas.openxmlformats.org/drawingml/2006/main">
            <a:r>
              <a:t>Кейбір жағдайларда индукцияланған сейсмикалық құбылыстар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Биологиялық өнімділік.</a:t>
            </a:r>
          </a:p>
          <a:p xmlns:a="http://schemas.openxmlformats.org/drawingml/2006/main">
            <a:r>
              <a:t>Су режимінің өзгеруі организмдердің тіршілік ортасын өзгертеді.</a:t>
            </a:r>
          </a:p>
          <a:p xmlns:a="http://schemas.openxmlformats.org/drawingml/2006/main">
            <a:r>
              <a:t>Балықтардың көбеюі мен қоректік жағдайы ағынға тәуелді.</a:t>
            </a:r>
          </a:p>
          <a:p xmlns:a="http://schemas.openxmlformats.org/drawingml/2006/main">
            <a:r>
              <a:t>Экожүйелік салдар гидрологиялық және биологиялық деректермен бағаланады.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Арналық процестердің өзгеруі.</a:t>
            </a:r>
          </a:p>
          <a:p xmlns:a="http://schemas.openxmlformats.org/drawingml/2006/main">
            <a:r>
              <a:t>Бөгеттер, арнаны түзету және құрылыс табиғи ағынды өзгертеді.</a:t>
            </a:r>
          </a:p>
          <a:p xmlns:a="http://schemas.openxmlformats.org/drawingml/2006/main">
            <a:r>
              <a:t>Арнадан материал алу шайылу мен шөгінді жиналуға әсер етеді.</a:t>
            </a:r>
          </a:p>
          <a:p xmlns:a="http://schemas.openxmlformats.org/drawingml/2006/main">
            <a:r>
              <a:t>Өзгерістер ағыс бойымен жоғары және төмен таралуы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Кешенді бағалау.</a:t>
            </a:r>
          </a:p>
          <a:p xmlns:a="http://schemas.openxmlformats.org/drawingml/2006/main">
            <a:r>
              <a:t>Су сапасы, мөлшері және арна динамикасы бірге зерттеледі.</a:t>
            </a:r>
          </a:p>
          <a:p xmlns:a="http://schemas.openxmlformats.org/drawingml/2006/main">
            <a:r>
              <a:t>Ластану көздері мен су пайдалану режимі салыстырылады.</a:t>
            </a:r>
          </a:p>
          <a:p xmlns:a="http://schemas.openxmlformats.org/drawingml/2006/main">
            <a:r>
              <a:t>Мониторинг қорғау және қалпына келтіру шараларын негіздейді.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13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Антропогендік әсер су саны мен сапасын қалай өзгертеді?</a:t>
            </a:r>
          </a:p>
          <a:p xmlns:a="http://schemas.openxmlformats.org/drawingml/2006/main">
            <a:r>
              <a:t>Бөгеттер мен су қоймаларының геоэкологиялық салдары қандай?</a:t>
            </a:r>
          </a:p>
          <a:p xmlns:a="http://schemas.openxmlformats.org/drawingml/2006/main">
            <a:r>
              <a:t>Арнадан материал алу өзенге қалай әсер етуі мүмкін?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c1837450de4c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f4eb761d3b4a4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bf470da18426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73c3314077463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ba8832b969420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30fc6dd3e4a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42952E-90F7-4047-998E-C61CB50027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07EA8FE-4DD3-4BC6-A131-A7EB9BA9705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CDB1EB9-74A2-4536-8B7E-03264ED38C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7D987C-6724-4BB1-852B-378EDBF872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46253E2-C628-4FA2-8D9C-D8BCBA50C7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A3DE979-0EC8-409B-9FEF-70ACB99C0B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BEFD4FE-C96B-45C8-BB25-2337B3A325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400888A-4D48-4A64-A8C2-7C5EAFF78E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1CBF4FE-1F39-4060-9DC7-2909D29E0F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6F92A3-775C-45C7-B4F8-53B90C990B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1852c9283c4ef1" /><Relationship Type="http://schemas.openxmlformats.org/officeDocument/2006/relationships/slideLayout" Target="/ppt/slideLayouts/slideLayout1.xml" Id="R470987a58a654220" /><Relationship Type="http://schemas.openxmlformats.org/officeDocument/2006/relationships/slideLayout" Target="/ppt/slideLayouts/slideLayout2.xml" Id="R56f79dab8d484c9c" /><Relationship Type="http://schemas.openxmlformats.org/officeDocument/2006/relationships/slideLayout" Target="/ppt/slideLayouts/slideLayout3.xml" Id="R4b62060f3f1142d3" /><Relationship Type="http://schemas.openxmlformats.org/officeDocument/2006/relationships/slideLayout" Target="/ppt/slideLayouts/slideLayout4.xml" Id="R95c6619258ee4b82" /><Relationship Type="http://schemas.openxmlformats.org/officeDocument/2006/relationships/slideLayout" Target="/ppt/slideLayouts/slideLayout5.xml" Id="R09779e4bc7e94f2a" /><Relationship Type="http://schemas.openxmlformats.org/officeDocument/2006/relationships/slideLayout" Target="/ppt/slideLayouts/slideLayout6.xml" Id="Ra5eb7122dc6e45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0987a58a654220"/>
    <p:sldLayoutId xmlns:r="http://schemas.openxmlformats.org/officeDocument/2006/relationships" id="2147483650" r:id="R56f79dab8d484c9c"/>
    <p:sldLayoutId xmlns:r="http://schemas.openxmlformats.org/officeDocument/2006/relationships" id="2147483651" r:id="R4b62060f3f1142d3"/>
    <p:sldLayoutId xmlns:r="http://schemas.openxmlformats.org/officeDocument/2006/relationships" id="2147483652" r:id="R95c6619258ee4b82"/>
    <p:sldLayoutId xmlns:r="http://schemas.openxmlformats.org/officeDocument/2006/relationships" id="2147483653" r:id="R09779e4bc7e94f2a"/>
    <p:sldLayoutId xmlns:r="http://schemas.openxmlformats.org/officeDocument/2006/relationships" id="2147483654" r:id="Ra5eb7122dc6e45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0c1a7c3de5485e" /><Relationship Type="http://schemas.openxmlformats.org/officeDocument/2006/relationships/image" Target="/ppt/media/image.png" Id="Rdde075df6ea24649" /><Relationship Type="http://schemas.openxmlformats.org/officeDocument/2006/relationships/notesSlide" Target="/ppt/notesSlides/notesSlide1.xml" Id="R0afab20f78e445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a5b6bcffaa41dd" /><Relationship Type="http://schemas.openxmlformats.org/officeDocument/2006/relationships/notesSlide" Target="/ppt/notesSlides/notesSlide2.xml" Id="R30b48f07c4634b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48c6a7e5f34aed" /><Relationship Type="http://schemas.openxmlformats.org/officeDocument/2006/relationships/notesSlide" Target="/ppt/notesSlides/notesSlide3.xml" Id="Rfd7d6a2aa04a45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7eedab399f4abc" /><Relationship Type="http://schemas.openxmlformats.org/officeDocument/2006/relationships/notesSlide" Target="/ppt/notesSlides/notesSlide4.xml" Id="Rdc720bf7b4e344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656bdd49134c89" /><Relationship Type="http://schemas.openxmlformats.org/officeDocument/2006/relationships/notesSlide" Target="/ppt/notesSlides/notesSlide5.xml" Id="Rc24b1f0349f942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503a0f9f2c425b" /><Relationship Type="http://schemas.openxmlformats.org/officeDocument/2006/relationships/notesSlide" Target="/ppt/notesSlides/notesSlide6.xml" Id="R03b4e91a7bd540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dba11d672b4172" /><Relationship Type="http://schemas.openxmlformats.org/officeDocument/2006/relationships/notesSlide" Target="/ppt/notesSlides/notesSlide7.xml" Id="R9cc798e0083c41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1750af00eb43ee" /><Relationship Type="http://schemas.openxmlformats.org/officeDocument/2006/relationships/notesSlide" Target="/ppt/notesSlides/notesSlide8.xml" Id="R79e244f1012943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0563641f834e88" /><Relationship Type="http://schemas.openxmlformats.org/officeDocument/2006/relationships/notesSlide" Target="/ppt/notesSlides/notesSlide9.xml" Id="R9c925292cd9b46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e7356c085d4700" /><Relationship Type="http://schemas.openxmlformats.org/officeDocument/2006/relationships/notesSlide" Target="/ppt/notesSlides/notesSlide10.xml" Id="R5a9dabe2f890470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8193C-FD03-48CE-9E92-4475C36B16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e075df6ea246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500706B8-5C95-42D2-B69A-ADCB0795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13-дәріс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BDBA3F0A-F910-4E15-8A9F-2B2CF092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Жер беті су қоймаларына антропогендік әсер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9EF1CD30-5308-4766-93B9-05B882F2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434221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1DA4BFC-68A2-45FD-8254-1BB15753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Суға сұраныс және қысым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978DC10-3EA9-4BBD-B92F-90F78154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A05A819-4632-43B8-96C0-F1E35F0B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тұрмыстық, өнеркәсіптік және ауылшаруашылық қажеттіліктерге жұмсалады.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C92403A-15E8-4ACC-90E1-D62F690C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87C88F3-E441-48E3-9806-A5D07667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Пайдалану көлемі су ресурстарының жағдайына ықпал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36358F0-6753-4E52-A444-B7A98DB3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45FF416-9E48-4091-B4D1-E240962D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саны мен сапасының өзгерісі бірге бағаланады.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B38EBC4-6497-4604-AA44-2E14A1A5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4413510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730E47B-697A-4130-921D-F744160E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 қоры мен деңгейінің өзгеруі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60D8786-0560-4562-AF8E-06CA3C83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F18D7C6-2DC6-4AFA-85B1-AD1B838B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алу мен ағынды реттеу табиғи режимді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F0356E8-8A5F-42A3-B4C5-9955C93D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EDC2C29-EB98-4E0F-B898-D978A77B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деңгейі төмендеп, кейбір учаскелердің құрғауы мүмкін.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C105FD3-6EBE-4D83-833F-2526B280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D49FF16-9FE4-42AA-A408-33DE806B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салдар су балансы мен пайдалану сипатына байланысты.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0C288E4-B4E7-4CF5-8E78-7F860B1A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068985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D4A3562-3E75-44F2-AA50-BC77F647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Ластанудың негізгі көздері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28EEBE8-F7BE-44B8-9B6D-5802EC75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63E324B-BA2F-4FDD-A287-730D4736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Өнеркәсіптік, тұрмыстық және ауылшаруашылық ағындылар.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8C31E14-D2C0-4976-B32A-F604ABE0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97A5387-C14F-4697-939B-41856DF1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Мұнай өнімдері, металдар және органикалық қосылыстар.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B47258E-80AB-45A3-A330-AEE9DB5B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F503CD3-6CE8-42F3-B6FA-8396D5AF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Ластаушылар құрамы су жинау алабындағы қызмет түрлеріне тәуелді.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46B9B8F-6412-4303-9ACB-2360C1CA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4345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8F9A6F7-E0C1-4112-85AC-EEEDE077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 сапасының өзгеруі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5ED3FA9-DD4B-450C-AD13-A80C6AD5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B7DF2E7-8B11-43B6-806C-7DD62385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Химиялық құрам мен су ортасының қасиеттері өзгереді.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F1E257A-5130-4DBB-BC9D-BA7F8283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443488A-1B48-4E2A-A30B-7A3C9A17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су организмдері мен суды пайдалануға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69990DF-B747-4903-A2AA-FCA49FB4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618149E-9316-4E41-BFCA-00E98C6F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Сапаны бақылау ластанудың сипаты мен таралуын анықтауға көмектеседі.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6B6C359-5858-4639-8B39-EFE8A75B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5812388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072B58E-FA60-44F9-9A81-38CD9875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 қоймалары және геологиялық орта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DAE73B6-E0F7-4A7B-B42A-FECFF93A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9762699-CA57-478A-9E77-5A6DD3CA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Бөгеттер ағынды, шөгінді тасымалын және жағалау жағдайын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015B9EC-97FD-4E02-9BA3-9917A302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72F9FFA-442C-4CBF-9964-97648BF4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қоймасын толтыру жыныстардағы кернеу мен су қысымына ықпал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2284DE5-BBC8-460B-A2DC-15D9FDCD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946914E-0DF4-4688-9DE2-EA977CB6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Кейбір жағдайларда индукцияланған сейсмикалық құбылыстар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BED30CF-4092-4058-AA11-CFC4AB25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0492360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6932474-B8FF-4FA6-9366-7833C9B1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Биологиялық өнімділік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77E2300-9298-4702-A732-B516F08E0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2D74ADF-A5DA-4919-8E0B-A97BEA17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режимінің өзгеруі организмдердің тіршілік ортасын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51051DC-DF01-4F66-AB50-A6E5CA54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4B83596-84CF-44B5-B097-3C9BB6BC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Балықтардың көбеюі мен қоректік жағдайы ағынға тәуелді.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7BB106C-8C61-471C-8A39-988D3654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C298DB7-0AC7-4931-B665-23970828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Экожүйелік салдар гидрологиялық және биологиялық деректермен бағаланады.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855B526-2BDE-4838-8B09-C2767B51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12827690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61C062D-3115-462B-BFFA-4D92CACB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Арналық процестердің өзгеруі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94AD4EA-448E-485F-86A1-213C3A5E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E9F9BCE-DF47-403C-856F-FC70F62F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Бөгеттер, арнаны түзету және құрылыс табиғи ағынды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EC5BD94-8ED5-4DB6-AC37-E967A9D6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7FAFB38-CD5B-4DB1-8E46-2CA17EDC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Арнадан материал алу шайылу мен шөгінді жиналуға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69362ED-B91D-444B-8A78-06F9D426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322B31F-1774-464E-98E1-C5FB5A7D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Өзгерістер ағыс бойымен жоғары және төмен таралуы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E00AC58-74E2-45C8-8D9D-1FE5A16D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6121048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978FB91-3E4D-40DC-99FE-01EBE2BC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Кешенді бағалау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A682099-0A6C-4C38-8730-8D6573F9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0846E82-FD9C-472A-BC4C-6FCDCFAC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сапасы, мөлшері және арна динамикасы бірге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7F5E3A4-3FFC-46D8-98E5-6A10D40D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89071F3-4E5A-4008-8824-6FC61833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көздері мен су пайдалану режимі салыстырылады.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FEC451F-86A5-4AFB-B957-7D0EB67D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72A298A-BA12-4BB5-9477-BCD54248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Мониторинг қорғау және қалпына келтіру шараларын негіздейді.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64068FB-3CAA-49AF-8ED2-0B986F36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13-дәріс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20726405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416EAB3-FE42-44E6-9186-C00769F2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F71E9F9-559F-43D8-B5E0-4DCBA49F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FB31614-E3A2-493A-885D-FBE61616A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Антропогендік әсер су саны мен сапасын қалай өзгертеді?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C051E1C-8B35-4742-B1E5-654A1184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2525BB8-6C43-4E7D-9B9B-DB46EE9D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Бөгеттер мен су қоймаларының геоэкологиялық салдары қандай?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3266B9F-1E97-433E-9FE3-DC766395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35D49C0-E047-4172-B0F1-9AA5151D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Арнадан материал алу өзенге қалай әсер етуі мүмкін?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0D776D8-FE91-4FCC-9A47-228785F4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13-дәріс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731795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2026-10-28T09:52:33.1340000Z</dcterms:created>
  <dcterms:modified xsi:type="dcterms:W3CDTF">2026-10-28T09:52:33.1340000Z</dcterms:modified>
</coreProperties>
</file>