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ad57f94b564768" /><Relationship Type="http://schemas.openxmlformats.org/officeDocument/2006/relationships/extended-properties" Target="/docProps/app.xml" Id="R0d583069a93c4267" /><Relationship Type="http://schemas.openxmlformats.org/officeDocument/2006/relationships/officeDocument" Target="/ppt/presentation.xml" Id="R35ccbb44991342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f5dbe8a0834d47"/>
  </p:sldMasterIdLst>
  <p:notesMasterIdLst>
    <p:notesMasterId xmlns:r="http://schemas.openxmlformats.org/officeDocument/2006/relationships" r:id="R754839c4df0c490a"/>
  </p:notesMasterIdLst>
  <p:sldIdLst>
    <p:sldId xmlns:r="http://schemas.openxmlformats.org/officeDocument/2006/relationships" id="256" r:id="R38f09fa9346f4221"/>
    <p:sldId xmlns:r="http://schemas.openxmlformats.org/officeDocument/2006/relationships" id="257" r:id="R6bd93f5073ef4302"/>
    <p:sldId xmlns:r="http://schemas.openxmlformats.org/officeDocument/2006/relationships" id="258" r:id="R6c07e459fff24d88"/>
    <p:sldId xmlns:r="http://schemas.openxmlformats.org/officeDocument/2006/relationships" id="259" r:id="Rc2f01d40bc164b35"/>
    <p:sldId xmlns:r="http://schemas.openxmlformats.org/officeDocument/2006/relationships" id="260" r:id="R392a2311dc7e4daf"/>
    <p:sldId xmlns:r="http://schemas.openxmlformats.org/officeDocument/2006/relationships" id="261" r:id="Ra8e4948260a145bd"/>
    <p:sldId xmlns:r="http://schemas.openxmlformats.org/officeDocument/2006/relationships" id="262" r:id="R4069ac15e98c4715"/>
    <p:sldId xmlns:r="http://schemas.openxmlformats.org/officeDocument/2006/relationships" id="263" r:id="Rd3c75b1b31b14654"/>
    <p:sldId xmlns:r="http://schemas.openxmlformats.org/officeDocument/2006/relationships" id="264" r:id="R9e95a52cf3cd4f57"/>
    <p:sldId xmlns:r="http://schemas.openxmlformats.org/officeDocument/2006/relationships" id="265" r:id="Rcfa5e202b93e4a0d"/>
    <p:sldId xmlns:r="http://schemas.openxmlformats.org/officeDocument/2006/relationships" id="266" r:id="R58a2e2fd264e49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4c6757cbac4a55" /><Relationship Type="http://schemas.openxmlformats.org/officeDocument/2006/relationships/slideMaster" Target="/ppt/slideMasters/slideMaster1.xml" Id="Rbbf5dbe8a0834d47" /><Relationship Type="http://schemas.openxmlformats.org/officeDocument/2006/relationships/notesMaster" Target="/ppt/notesMasters/notesMaster1.xml" Id="R754839c4df0c490a" /><Relationship Type="http://schemas.openxmlformats.org/officeDocument/2006/relationships/presProps" Target="/ppt/presProps.xml" Id="R7cec62bac7714211" /><Relationship Type="http://schemas.openxmlformats.org/officeDocument/2006/relationships/tableStyles" Target="/ppt/tableStyles.xml" Id="R65ebefaf36f64191" /><Relationship Type="http://schemas.openxmlformats.org/officeDocument/2006/relationships/slide" Target="/ppt/slides/slide1.xml" Id="R38f09fa9346f4221" /><Relationship Type="http://schemas.openxmlformats.org/officeDocument/2006/relationships/slide" Target="/ppt/slides/slide2.xml" Id="R6bd93f5073ef4302" /><Relationship Type="http://schemas.openxmlformats.org/officeDocument/2006/relationships/slide" Target="/ppt/slides/slide3.xml" Id="R6c07e459fff24d88" /><Relationship Type="http://schemas.openxmlformats.org/officeDocument/2006/relationships/slide" Target="/ppt/slides/slide4.xml" Id="Rc2f01d40bc164b35" /><Relationship Type="http://schemas.openxmlformats.org/officeDocument/2006/relationships/slide" Target="/ppt/slides/slide5.xml" Id="R392a2311dc7e4daf" /><Relationship Type="http://schemas.openxmlformats.org/officeDocument/2006/relationships/slide" Target="/ppt/slides/slide6.xml" Id="Ra8e4948260a145bd" /><Relationship Type="http://schemas.openxmlformats.org/officeDocument/2006/relationships/slide" Target="/ppt/slides/slide7.xml" Id="R4069ac15e98c4715" /><Relationship Type="http://schemas.openxmlformats.org/officeDocument/2006/relationships/slide" Target="/ppt/slides/slide8.xml" Id="Rd3c75b1b31b14654" /><Relationship Type="http://schemas.openxmlformats.org/officeDocument/2006/relationships/slide" Target="/ppt/slides/slide9.xml" Id="R9e95a52cf3cd4f57" /><Relationship Type="http://schemas.openxmlformats.org/officeDocument/2006/relationships/slide" Target="/ppt/slides/slide10.xml" Id="Rcfa5e202b93e4a0d" /><Relationship Type="http://schemas.openxmlformats.org/officeDocument/2006/relationships/slide" Target="/ppt/slides/slide11.xml" Id="R58a2e2fd264e49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519a6bc08945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de4400c20c41dc" /><Relationship Type="http://schemas.openxmlformats.org/officeDocument/2006/relationships/notesMaster" Target="/ppt/notesMasters/notesMaster1.xml" Id="R10c97bb4698f49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7041b6dc10421d" /><Relationship Type="http://schemas.openxmlformats.org/officeDocument/2006/relationships/notesMaster" Target="/ppt/notesMasters/notesMaster1.xml" Id="R160ce179d23e4a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081bb579b2451a" /><Relationship Type="http://schemas.openxmlformats.org/officeDocument/2006/relationships/notesMaster" Target="/ppt/notesMasters/notesMaster1.xml" Id="R8fff622124194d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00c325ed7a41a9" /><Relationship Type="http://schemas.openxmlformats.org/officeDocument/2006/relationships/notesMaster" Target="/ppt/notesMasters/notesMaster1.xml" Id="Re08a8acf489f44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3ad74cab244539" /><Relationship Type="http://schemas.openxmlformats.org/officeDocument/2006/relationships/notesMaster" Target="/ppt/notesMasters/notesMaster1.xml" Id="R48fb6b890c494a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0b1b379f35455e" /><Relationship Type="http://schemas.openxmlformats.org/officeDocument/2006/relationships/notesMaster" Target="/ppt/notesMasters/notesMaster1.xml" Id="Rb8c01266298848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1631956c734fba" /><Relationship Type="http://schemas.openxmlformats.org/officeDocument/2006/relationships/notesMaster" Target="/ppt/notesMasters/notesMaster1.xml" Id="R064797c33f764e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f1aad925ead4f26" /><Relationship Type="http://schemas.openxmlformats.org/officeDocument/2006/relationships/notesMaster" Target="/ppt/notesMasters/notesMaster1.xml" Id="R05c3cea73c364f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461be3585f46c6" /><Relationship Type="http://schemas.openxmlformats.org/officeDocument/2006/relationships/notesMaster" Target="/ppt/notesMasters/notesMaster1.xml" Id="R0c671ad711ea48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73e97c46014c94" /><Relationship Type="http://schemas.openxmlformats.org/officeDocument/2006/relationships/notesMaster" Target="/ppt/notesMasters/notesMaster1.xml" Id="Rc42b692b6da24a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7f4e4663df4170" /><Relationship Type="http://schemas.openxmlformats.org/officeDocument/2006/relationships/notesMaster" Target="/ppt/notesMasters/notesMaster1.xml" Id="R910ad397b2a742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14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Геологиялық орта ұғымы.</a:t>
            </a:r>
          </a:p>
          <a:p xmlns:a="http://schemas.openxmlformats.org/drawingml/2006/main">
            <a:r>
              <a:t>Адам әрекетімен өзара байланысатын литосфераның жоғарғы бөлігі қарастырылады.</a:t>
            </a:r>
          </a:p>
          <a:p xmlns:a="http://schemas.openxmlformats.org/drawingml/2006/main">
            <a:r>
              <a:t>Оған тау жыныстары, жерасты сулары және физикалық өрістер жатады.</a:t>
            </a:r>
          </a:p>
          <a:p xmlns:a="http://schemas.openxmlformats.org/drawingml/2006/main">
            <a:r>
              <a:t>Зерттеу шекарасы табиғи жағдай мен шаруашылық ықпалға тәуелді.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Жыныстар және құрылымдық ерекшеліктер.</a:t>
            </a:r>
          </a:p>
          <a:p xmlns:a="http://schemas.openxmlformats.org/drawingml/2006/main">
            <a:r>
              <a:t>Шөгінді және кристалдық жыныстар ортаның қасиеттерін қалыптастырады.</a:t>
            </a:r>
          </a:p>
          <a:p xmlns:a="http://schemas.openxmlformats.org/drawingml/2006/main">
            <a:r>
              <a:t>Жарықшақтар мен жарылымдар су және зат қозғалысына ықпал етеді.</a:t>
            </a:r>
          </a:p>
          <a:p xmlns:a="http://schemas.openxmlformats.org/drawingml/2006/main">
            <a:r>
              <a:t>Қазіргі тектоникалық қозғалыстар геологиялық жағдайды өзгертеді.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Геофизикалық және геохимиялық өрістер.</a:t>
            </a:r>
          </a:p>
          <a:p xmlns:a="http://schemas.openxmlformats.org/drawingml/2006/main">
            <a:r>
              <a:t>Магниттік, гравитациялық, электрлік және жылулық өрістер зерттеледі.</a:t>
            </a:r>
          </a:p>
          <a:p xmlns:a="http://schemas.openxmlformats.org/drawingml/2006/main">
            <a:r>
              <a:t>Химиялық элементтердің таралуы геохимиялық ерекшеліктерді көрсетеді.</a:t>
            </a:r>
          </a:p>
          <a:p xmlns:a="http://schemas.openxmlformats.org/drawingml/2006/main">
            <a:r>
              <a:t>Табиғи фоннан ауытқулар аномалиялар ретінде қарастырылады.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Экоаномалиялар.</a:t>
            </a:r>
          </a:p>
          <a:p xmlns:a="http://schemas.openxmlformats.org/drawingml/2006/main">
            <a:r>
              <a:t>Организмдер мен адамға елеулі ықпал ететін аномалиялар бөлінеді.</a:t>
            </a:r>
          </a:p>
          <a:p xmlns:a="http://schemas.openxmlformats.org/drawingml/2006/main">
            <a:r>
              <a:t>Бағалау кезінде әсердің сипаты, қарқындылығы және таралуы ескеріледі.</a:t>
            </a:r>
          </a:p>
          <a:p xmlns:a="http://schemas.openxmlformats.org/drawingml/2006/main">
            <a:r>
              <a:t>Бірнеше фактордың қосылған әсері де қарастырылады.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Табиғи және техногендік аномалиялар.</a:t>
            </a:r>
          </a:p>
          <a:p xmlns:a="http://schemas.openxmlformats.org/drawingml/2006/main">
            <a:r>
              <a:t>Табиғи аномалиялар жыныстармен және геологиялық процестермен байланысты.</a:t>
            </a:r>
          </a:p>
          <a:p xmlns:a="http://schemas.openxmlformats.org/drawingml/2006/main">
            <a:r>
              <a:t>Техногендік көздерге өнеркәсіп, энергетика және қалалық аумақтар жатады.</a:t>
            </a:r>
          </a:p>
          <a:p xmlns:a="http://schemas.openxmlformats.org/drawingml/2006/main">
            <a:r>
              <a:t>Табиғи фонды анықтау адамның үлесін бағалауға көмектеседі.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Жанартаулық процестер.</a:t>
            </a:r>
          </a:p>
          <a:p xmlns:a="http://schemas.openxmlformats.org/drawingml/2006/main">
            <a:r>
              <a:t>Лава, күл және газдар тіршілік ортасын өзгерте алады.</a:t>
            </a:r>
          </a:p>
          <a:p xmlns:a="http://schemas.openxmlformats.org/drawingml/2006/main">
            <a:r>
              <a:t>Әсер атқылау сипаты мен аумақтың жағдайына байланысты.</a:t>
            </a:r>
          </a:p>
          <a:p xmlns:a="http://schemas.openxmlformats.org/drawingml/2006/main">
            <a:r>
              <a:t>Жанартаулық аудандарда геотермалдық ресурстар да кездеседі.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Жер сілкінісі.</a:t>
            </a:r>
          </a:p>
          <a:p xmlns:a="http://schemas.openxmlformats.org/drawingml/2006/main">
            <a:r>
              <a:t>Жер қыртысындағы қозғалыстар сейсмикалық толқындар туғызады.</a:t>
            </a:r>
          </a:p>
          <a:p xmlns:a="http://schemas.openxmlformats.org/drawingml/2006/main">
            <a:r>
              <a:t>Магнитуда оқиға мөлшерін, қарқындылық жергілікті әсерді сипаттайды.</a:t>
            </a:r>
          </a:p>
          <a:p xmlns:a="http://schemas.openxmlformats.org/drawingml/2006/main">
            <a:r>
              <a:t>Ғимараттар мен аумақтың осалдығы ықтимал залалды өзгертеді.</a:t>
            </a:r>
          </a:p>
          <a:p xmlns:a="http://schemas.openxmlformats.org/drawingml/2006/main">
            <a:r>
              <a:t>Ғылыми анықтама: https://www.usgs.gov/programs/earthquake-hazards/earthquake-magnitude-energy-release-and-shaking-intensity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Антропогендік геологиялық процестер.</a:t>
            </a:r>
          </a:p>
          <a:p xmlns:a="http://schemas.openxmlformats.org/drawingml/2006/main">
            <a:r>
              <a:t>Кен өндіру жыныстарды қазып алу мен орын ауыстыруға әкеледі.</a:t>
            </a:r>
          </a:p>
          <a:p xmlns:a="http://schemas.openxmlformats.org/drawingml/2006/main">
            <a:r>
              <a:t>Қалаларда техногендік қабаттар мен жасанды бедер қалыптасады.</a:t>
            </a:r>
          </a:p>
          <a:p xmlns:a="http://schemas.openxmlformats.org/drawingml/2006/main">
            <a:r>
              <a:t>Жерасты суының режимі және массивтердің қасиеттері өзгеруі мүмкін.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Геоэкологиялық бағалау.</a:t>
            </a:r>
          </a:p>
          <a:p xmlns:a="http://schemas.openxmlformats.org/drawingml/2006/main">
            <a:r>
              <a:t>Геологиялық құрылыс, өрістер және техногендік әсер бірге зерттеледі.</a:t>
            </a:r>
          </a:p>
          <a:p xmlns:a="http://schemas.openxmlformats.org/drawingml/2006/main">
            <a:r>
              <a:t>Қауіпті учаскелер анықталып, картаға түсіріледі.</a:t>
            </a:r>
          </a:p>
          <a:p xmlns:a="http://schemas.openxmlformats.org/drawingml/2006/main">
            <a:r>
              <a:t>Нәтижелер инженерлік қорғау мен аумақты пайдалануға негіз болады.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14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Геологиялық орта қандай компоненттерден тұрады?</a:t>
            </a:r>
          </a:p>
          <a:p xmlns:a="http://schemas.openxmlformats.org/drawingml/2006/main">
            <a:r>
              <a:t>Табиғи және техногендік экоаномалиялар қалай ажыратылады?</a:t>
            </a:r>
          </a:p>
          <a:p xmlns:a="http://schemas.openxmlformats.org/drawingml/2006/main">
            <a:r>
              <a:t>Магнитуда мен жер сілкінісі қарқындылығының айырмашылығы қандай?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45576e4dd248a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b9d12902884fd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4cd3db8c9b487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10cb9317f8497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3f51d87d274d2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8ef280c14f4e1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475688-F929-4CC1-ACD3-3015184335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D478AA9-639C-4704-8E29-96EAE89A953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320F7C4-B371-4DA0-B562-E85BF598E0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E6DC33-7A68-478D-90FC-E65AD2BA02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A575C5C-1F23-4B4A-BCC9-DEA4125567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8D39A17-185A-4C0B-BE60-A8AFBD0967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1DB9173-19A0-4206-92FA-6719296654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05E86D9-F10D-4C4A-8F11-CDD6359536C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660CCA-77FB-4DFF-83F1-FBC5E03108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85564E4-9A19-446E-817C-E98A226019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3a845a362f4c22" /><Relationship Type="http://schemas.openxmlformats.org/officeDocument/2006/relationships/slideLayout" Target="/ppt/slideLayouts/slideLayout1.xml" Id="R9ea425edeaf346d3" /><Relationship Type="http://schemas.openxmlformats.org/officeDocument/2006/relationships/slideLayout" Target="/ppt/slideLayouts/slideLayout2.xml" Id="Rfa97924bb4b84b11" /><Relationship Type="http://schemas.openxmlformats.org/officeDocument/2006/relationships/slideLayout" Target="/ppt/slideLayouts/slideLayout3.xml" Id="Rac328ab809e041eb" /><Relationship Type="http://schemas.openxmlformats.org/officeDocument/2006/relationships/slideLayout" Target="/ppt/slideLayouts/slideLayout4.xml" Id="Rd2da4d667a574d72" /><Relationship Type="http://schemas.openxmlformats.org/officeDocument/2006/relationships/slideLayout" Target="/ppt/slideLayouts/slideLayout5.xml" Id="R2df0dd1a228b46ff" /><Relationship Type="http://schemas.openxmlformats.org/officeDocument/2006/relationships/slideLayout" Target="/ppt/slideLayouts/slideLayout6.xml" Id="R58180abfb3924a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a425edeaf346d3"/>
    <p:sldLayoutId xmlns:r="http://schemas.openxmlformats.org/officeDocument/2006/relationships" id="2147483650" r:id="Rfa97924bb4b84b11"/>
    <p:sldLayoutId xmlns:r="http://schemas.openxmlformats.org/officeDocument/2006/relationships" id="2147483651" r:id="Rac328ab809e041eb"/>
    <p:sldLayoutId xmlns:r="http://schemas.openxmlformats.org/officeDocument/2006/relationships" id="2147483652" r:id="Rd2da4d667a574d72"/>
    <p:sldLayoutId xmlns:r="http://schemas.openxmlformats.org/officeDocument/2006/relationships" id="2147483653" r:id="R2df0dd1a228b46ff"/>
    <p:sldLayoutId xmlns:r="http://schemas.openxmlformats.org/officeDocument/2006/relationships" id="2147483654" r:id="R58180abfb3924a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7be9267bec4e27" /><Relationship Type="http://schemas.openxmlformats.org/officeDocument/2006/relationships/image" Target="/ppt/media/image.png" Id="R636f8615eede43b7" /><Relationship Type="http://schemas.openxmlformats.org/officeDocument/2006/relationships/notesSlide" Target="/ppt/notesSlides/notesSlide1.xml" Id="R30b1bd51921446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cde62f38494c0f" /><Relationship Type="http://schemas.openxmlformats.org/officeDocument/2006/relationships/notesSlide" Target="/ppt/notesSlides/notesSlide2.xml" Id="R32ccd4b11b2f4f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0ff069eb994d75" /><Relationship Type="http://schemas.openxmlformats.org/officeDocument/2006/relationships/notesSlide" Target="/ppt/notesSlides/notesSlide3.xml" Id="R6ab8e850ee084f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45b77d5f7841a9" /><Relationship Type="http://schemas.openxmlformats.org/officeDocument/2006/relationships/notesSlide" Target="/ppt/notesSlides/notesSlide4.xml" Id="R20f747241de14a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dc103123d24e58" /><Relationship Type="http://schemas.openxmlformats.org/officeDocument/2006/relationships/notesSlide" Target="/ppt/notesSlides/notesSlide5.xml" Id="Re69fb3d188fc43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47d23d882e482f" /><Relationship Type="http://schemas.openxmlformats.org/officeDocument/2006/relationships/notesSlide" Target="/ppt/notesSlides/notesSlide6.xml" Id="R4ae494baaae64b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36090750be4774" /><Relationship Type="http://schemas.openxmlformats.org/officeDocument/2006/relationships/notesSlide" Target="/ppt/notesSlides/notesSlide7.xml" Id="Re23b7ca4c21e41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fff867f37143e6" /><Relationship Type="http://schemas.openxmlformats.org/officeDocument/2006/relationships/notesSlide" Target="/ppt/notesSlides/notesSlide8.xml" Id="R2b8c4e82fa1e4c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59d2aeb3124c8f" /><Relationship Type="http://schemas.openxmlformats.org/officeDocument/2006/relationships/notesSlide" Target="/ppt/notesSlides/notesSlide9.xml" Id="Rcbaf2a8c8c5b49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8b10f9533b4f53" /><Relationship Type="http://schemas.openxmlformats.org/officeDocument/2006/relationships/notesSlide" Target="/ppt/notesSlides/notesSlide10.xml" Id="R22d541dd7e7c42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88fc3695e34d47" /><Relationship Type="http://schemas.openxmlformats.org/officeDocument/2006/relationships/notesSlide" Target="/ppt/notesSlides/notesSlide11.xml" Id="Rc0ee27a1cb544d6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AC069-2FDE-4147-A1B7-800D7F8626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f8615eede43b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9F2392E3-11E2-4A53-826E-C4B800D95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14-дәріс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67CF6335-DA93-4E05-8129-24B57116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Геологиялық ортаның экологиясы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585CE703-CC4B-459A-85D2-6BDA41F98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14532088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71144E1-0088-4CF8-AB56-FF289B38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Геологиялық орта ұғымы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DC773A9-2133-46AD-9AD0-30E0E136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747B15F-EB84-437A-B711-47C436B5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Адам әрекетімен өзара байланысатын литосфераның жоғарғы бөлігі қарастырылады.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E5306FF-F06A-430D-9585-EEB20C94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7D40198-FD4D-43B2-8D96-DA44B329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Оған тау жыныстары, жерасты сулары және физикалық өрістер жатады.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F948362-45F0-4AEF-AC58-B4E7A98A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775777D-401F-4EED-AAD8-543480491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Зерттеу шекарасы табиғи жағдай мен шаруашылық ықпалға тәуелді.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D1ACF3E-37A8-4405-9FC9-4A9C253E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0612550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AFCC6A1-C1D3-41F7-B39D-8FFE13A2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Жыныстар және құрылымдық ерекшеліктер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67B722E-9901-4E75-AD28-DA4D24354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0657E00-130C-4415-9B20-31D02A54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Шөгінді және кристалдық жыныстар ортаның қасиеттерін қалыптастырады.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09A32BD-76AC-41AD-94AF-77E3AD8A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20EDC8F-8627-46D9-8354-A9BF78CA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Жарықшақтар мен жарылымдар су және зат қозғалысына ықпал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A8F9C89-DBED-4A35-B959-3871F723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E244DF5-B94B-47CD-914B-BA32BEA9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Қазіргі тектоникалық қозғалыстар геологиялық жағдайды өзгертеді.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ABE34EC-10A7-4DF3-9E79-F68E224C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284098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07A0880-7A8A-46A4-B1D7-7DBEF8ED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Геофизикалық және геохимиялық өрістер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8F6CB97-B25E-4863-B2B8-07127609D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DC4A1B5-5A7C-481A-95AF-FE42B548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Магниттік, гравитациялық, электрлік және жылулық өрістер зерттеледі.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8947DD3-90A0-495B-997A-0BAC239F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33901EC-65DA-4D9C-840E-B76226BE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Химиялық элементтердің таралуы геохимиялық ерекшеліктерді көрсетеді.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E7E6F29-75E0-4555-833B-A044A01E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831F9B6-5AD6-4532-B744-8B2E55AB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фоннан ауытқулар аномалиялар ретінде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4D3DFAA-EECC-4CDD-B63F-33F7A545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9484939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F487E20-845C-40A0-8E68-986C4443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Экоаномалиялар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757EED9-79B4-4B21-8CE1-09DA9672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E77EA63-DA5D-4C76-8714-E8C74CB8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Организмдер мен адамға елеулі ықпал ететін аномалиялар бөлінеді.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278C74E-203A-4DBA-AE45-420C05B0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D970E92-13C6-48BF-9025-B2EE31D4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Бағалау кезінде әсердің сипаты, қарқындылығы және таралуы ескеріледі.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D69449D-1351-4682-92AB-6248FFF3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AEF2A7C-0BE4-4294-81AD-5CBCE668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Бірнеше фактордың қосылған әсері де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AC861FB-B4F2-4CD1-A5DA-C0476DD6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3481054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7008D99-C0AE-435A-B347-66361251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Табиғи және техногендік аномалиялар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CD38C98-A742-473C-9919-84A68BF2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D874D5D-4105-42F2-9B65-31265EE8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аномалиялар жыныстармен және геологиялық процестермен байланысты.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66C1C5C-CF7C-4ECA-B32F-721BFAE5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76CD934-71D5-4572-B1FB-C1FE4E144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Техногендік көздерге өнеркәсіп, энергетика және қалалық аумақтар жатады.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A77A3AF-8EE3-4D1B-B6FB-D8687906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34FD2F3-B51D-4BD5-B2C1-3D5B6CBF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фонды анықтау адамның үлесін бағалауға көмектеседі.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A922710-B2C4-4321-84E9-FFC2E8FF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8252752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34FCEF4-C9FB-450D-A018-E7F46DA0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Жанартаулық процестер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EE56752-49F5-44BF-88BA-8F7D6507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D94C3C4-1109-49CC-98A4-436D6F8F5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Лава, күл және газдар тіршілік ортасын өзгерте 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A397953-BDB5-4521-9DE4-8BE3D382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8BF8A3E-5B4F-473D-B52B-00AC09749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Әсер атқылау сипаты мен аумақтың жағдайына байланысты.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FAD4C50-7FC2-45C7-B717-47220811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052843B-0EA5-41AD-8499-7F602CB7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Жанартаулық аудандарда геотермалдық ресурстар да кездеседі.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01D3B71D-55D1-4236-BA51-B33C7371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5333750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842BACA-25D5-433C-B594-CBE2C356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Жер сілкінісі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0F0C53E-2F79-4C33-A3E1-E9385755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CD3C0B7-1B7E-483D-9751-A0B442EE6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Жер қыртысындағы қозғалыстар сейсмикалық толқындар туғызады.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3ECA033-286E-45CE-9972-D85F490F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FA0D827-6D57-49B9-8C2B-8573B009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Магнитуда оқиға мөлшерін, қарқындылық жергілікті әсерді сипаттайды.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5654AA4-B8C8-4C41-A0A0-FD1B4CE4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056252C-4CED-4568-9CC8-419A74A0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Ғимараттар мен аумақтың осалдығы ықтимал залалды өзгертеді.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ED7862A-E2D8-4CE8-A2C7-34A4A919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14709188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55DCAB9-3851-45A0-984E-4F72C50F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Антропогендік геологиялық процестер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5D7B7D8-3433-4DC2-A3A7-CEF0A483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2345113-FEC5-4D62-AFF1-B52241B2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Кен өндіру жыныстарды қазып алу мен орын ауыстыруға әкеледі.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1B01B4E-55D6-4CC0-9504-29DA234F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F96E414-3945-493B-95EC-6E3E0FA0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Қалаларда техногендік қабаттар мен жасанды бедер қалыптасады.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C6B9464-3595-40A7-A193-CD73EEA5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001BB30-4F69-4767-9264-E8BA5183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Жерасты суының режимі және массивтердің қасиеттері өзгеруі мүмкін.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E4CBCA0-BB95-4A06-A079-51CA6B57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8699033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FB464D8-B63F-4796-B479-9D96C5EB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Геоэкологиялық бағалау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8F2CCAA-E33B-4B53-AB25-C1B65924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1A26E0C-B60D-4FC8-8D0C-3DFBCBB6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Геологиялық құрылыс, өрістер және техногендік әсер бірге зерттеледі.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6303638-66B3-45E8-8AD0-CFE6D2C0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C31CA4F-0905-489B-AAEC-F49D8C62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Қауіпті учаскелер анықталып, картаға түсіріледі.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118F227-3440-4013-89F4-551DCABD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A5D85A0-FAC8-48A1-BB44-27B368AF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Нәтижелер инженерлік қорғау мен аумақты пайдалануға негіз болады.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7278FCC-0979-476C-87EE-4B1469F6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14-дәріс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3131600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5A4E77F-DDB2-4960-B8BD-614BEEF7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94A8655-EE52-4BF2-B8D8-7DCE9866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FB87FCF-F3A7-48EA-84CC-73BF07B7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Геологиялық орта қандай компоненттерден тұрады?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41E3811-12AE-4944-93EC-7B8E9E88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891ED1C-B2DC-4B68-A24B-50F68B0FE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Табиғи және техногендік экоаномалиялар қалай ажыратылады?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18EF03A-41C3-4C60-A732-13EB6F729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43462F3-25FD-4D27-A5C1-225FC004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Магнитуда мен жер сілкінісі қарқындылығының айырмашылығы қандай?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5CCBF65-6193-4E5B-8EF4-156D0743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14-дәріс   /   11</a:t>
            </a:r>
          </a:p>
        </p:txBody>
      </p:sp>
    </p:spTree>
    <p:extLst>
      <p:ext uri="{BB962C8B-B14F-4D97-AF65-F5344CB8AC3E}">
        <p14:creationId xmlns:p14="http://schemas.microsoft.com/office/powerpoint/2010/main" val="7519650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2026-10-28T09:52:36.2470000Z</dcterms:created>
  <dcterms:modified xsi:type="dcterms:W3CDTF">2026-10-28T09:52:36.2470000Z</dcterms:modified>
</coreProperties>
</file>